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0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21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22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23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24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7"/>
  </p:notesMasterIdLst>
  <p:handoutMasterIdLst>
    <p:handoutMasterId r:id="rId48"/>
  </p:handoutMasterIdLst>
  <p:sldIdLst>
    <p:sldId id="257" r:id="rId5"/>
    <p:sldId id="320" r:id="rId6"/>
    <p:sldId id="341" r:id="rId7"/>
    <p:sldId id="352" r:id="rId8"/>
    <p:sldId id="354" r:id="rId9"/>
    <p:sldId id="355" r:id="rId10"/>
    <p:sldId id="358" r:id="rId11"/>
    <p:sldId id="360" r:id="rId12"/>
    <p:sldId id="353" r:id="rId13"/>
    <p:sldId id="321" r:id="rId14"/>
    <p:sldId id="361" r:id="rId15"/>
    <p:sldId id="369" r:id="rId16"/>
    <p:sldId id="324" r:id="rId17"/>
    <p:sldId id="363" r:id="rId18"/>
    <p:sldId id="364" r:id="rId19"/>
    <p:sldId id="365" r:id="rId20"/>
    <p:sldId id="366" r:id="rId21"/>
    <p:sldId id="367" r:id="rId22"/>
    <p:sldId id="384" r:id="rId23"/>
    <p:sldId id="386" r:id="rId24"/>
    <p:sldId id="385" r:id="rId25"/>
    <p:sldId id="368" r:id="rId26"/>
    <p:sldId id="343" r:id="rId27"/>
    <p:sldId id="370" r:id="rId28"/>
    <p:sldId id="372" r:id="rId29"/>
    <p:sldId id="342" r:id="rId30"/>
    <p:sldId id="373" r:id="rId31"/>
    <p:sldId id="376" r:id="rId32"/>
    <p:sldId id="377" r:id="rId33"/>
    <p:sldId id="378" r:id="rId34"/>
    <p:sldId id="344" r:id="rId35"/>
    <p:sldId id="374" r:id="rId36"/>
    <p:sldId id="375" r:id="rId37"/>
    <p:sldId id="379" r:id="rId38"/>
    <p:sldId id="380" r:id="rId39"/>
    <p:sldId id="381" r:id="rId40"/>
    <p:sldId id="382" r:id="rId41"/>
    <p:sldId id="383" r:id="rId42"/>
    <p:sldId id="351" r:id="rId43"/>
    <p:sldId id="389" r:id="rId44"/>
    <p:sldId id="387" r:id="rId45"/>
    <p:sldId id="262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en tran" initials="lt" lastIdx="2" clrIdx="0">
    <p:extLst>
      <p:ext uri="{19B8F6BF-5375-455C-9EA6-DF929625EA0E}">
        <p15:presenceInfo xmlns:p15="http://schemas.microsoft.com/office/powerpoint/2012/main" userId="204af9344f33f1fa" providerId="Windows Live"/>
      </p:ext>
    </p:extLst>
  </p:cmAuthor>
  <p:cmAuthor id="2" name="Nguyen Nho (AA.VN)" initials="NN(" lastIdx="0" clrIdx="1">
    <p:extLst>
      <p:ext uri="{19B8F6BF-5375-455C-9EA6-DF929625EA0E}">
        <p15:presenceInfo xmlns:p15="http://schemas.microsoft.com/office/powerpoint/2012/main" userId="S-1-5-21-1078879581-106171156-1039276024-22779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7228"/>
    <a:srgbClr val="2F5597"/>
    <a:srgbClr val="000000"/>
    <a:srgbClr val="038AB3"/>
    <a:srgbClr val="778C8A"/>
    <a:srgbClr val="6AAC44"/>
    <a:srgbClr val="60BAD2"/>
    <a:srgbClr val="68689F"/>
    <a:srgbClr val="FFFFFF"/>
    <a:srgbClr val="1609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67" autoAdjust="0"/>
    <p:restoredTop sz="95687" autoAdjust="0"/>
  </p:normalViewPr>
  <p:slideViewPr>
    <p:cSldViewPr snapToGrid="0" showGuides="1">
      <p:cViewPr varScale="1">
        <p:scale>
          <a:sx n="106" d="100"/>
          <a:sy n="106" d="100"/>
        </p:scale>
        <p:origin x="162" y="2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6" d="100"/>
          <a:sy n="96" d="100"/>
        </p:scale>
        <p:origin x="2120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Thi Ngoc Phuong (FSS.CLI)" userId="S::phuongntn4@fsoft.com.vn::8c9c3fad-216a-4c94-86c5-a0e592547940" providerId="AD" clId="Web-{614B1DE6-A64C-C986-249D-2E7DD1391326}"/>
    <pc:docChg chg="modSld">
      <pc:chgData name="Nguyen Thi Ngoc Phuong (FSS.CLI)" userId="S::phuongntn4@fsoft.com.vn::8c9c3fad-216a-4c94-86c5-a0e592547940" providerId="AD" clId="Web-{614B1DE6-A64C-C986-249D-2E7DD1391326}" dt="2019-01-14T09:47:13.151" v="14"/>
      <pc:docMkLst>
        <pc:docMk/>
      </pc:docMkLst>
      <pc:sldChg chg="modSp">
        <pc:chgData name="Nguyen Thi Ngoc Phuong (FSS.CLI)" userId="S::phuongntn4@fsoft.com.vn::8c9c3fad-216a-4c94-86c5-a0e592547940" providerId="AD" clId="Web-{614B1DE6-A64C-C986-249D-2E7DD1391326}" dt="2019-01-14T09:47:13.151" v="14"/>
        <pc:sldMkLst>
          <pc:docMk/>
          <pc:sldMk cId="2052286979" sldId="301"/>
        </pc:sldMkLst>
        <pc:spChg chg="mod">
          <ac:chgData name="Nguyen Thi Ngoc Phuong (FSS.CLI)" userId="S::phuongntn4@fsoft.com.vn::8c9c3fad-216a-4c94-86c5-a0e592547940" providerId="AD" clId="Web-{614B1DE6-A64C-C986-249D-2E7DD1391326}" dt="2019-01-14T09:47:12.901" v="10"/>
          <ac:spMkLst>
            <pc:docMk/>
            <pc:sldMk cId="2052286979" sldId="301"/>
            <ac:spMk id="37" creationId="{00000000-0000-0000-0000-000000000000}"/>
          </ac:spMkLst>
        </pc:spChg>
        <pc:spChg chg="mod">
          <ac:chgData name="Nguyen Thi Ngoc Phuong (FSS.CLI)" userId="S::phuongntn4@fsoft.com.vn::8c9c3fad-216a-4c94-86c5-a0e592547940" providerId="AD" clId="Web-{614B1DE6-A64C-C986-249D-2E7DD1391326}" dt="2019-01-14T09:47:12.948" v="11"/>
          <ac:spMkLst>
            <pc:docMk/>
            <pc:sldMk cId="2052286979" sldId="301"/>
            <ac:spMk id="38" creationId="{00000000-0000-0000-0000-000000000000}"/>
          </ac:spMkLst>
        </pc:spChg>
        <pc:spChg chg="mod">
          <ac:chgData name="Nguyen Thi Ngoc Phuong (FSS.CLI)" userId="S::phuongntn4@fsoft.com.vn::8c9c3fad-216a-4c94-86c5-a0e592547940" providerId="AD" clId="Web-{614B1DE6-A64C-C986-249D-2E7DD1391326}" dt="2019-01-14T09:47:13.010" v="12"/>
          <ac:spMkLst>
            <pc:docMk/>
            <pc:sldMk cId="2052286979" sldId="301"/>
            <ac:spMk id="39" creationId="{00000000-0000-0000-0000-000000000000}"/>
          </ac:spMkLst>
        </pc:spChg>
        <pc:spChg chg="mod">
          <ac:chgData name="Nguyen Thi Ngoc Phuong (FSS.CLI)" userId="S::phuongntn4@fsoft.com.vn::8c9c3fad-216a-4c94-86c5-a0e592547940" providerId="AD" clId="Web-{614B1DE6-A64C-C986-249D-2E7DD1391326}" dt="2019-01-14T09:47:13.088" v="13"/>
          <ac:spMkLst>
            <pc:docMk/>
            <pc:sldMk cId="2052286979" sldId="301"/>
            <ac:spMk id="40" creationId="{00000000-0000-0000-0000-000000000000}"/>
          </ac:spMkLst>
        </pc:spChg>
        <pc:spChg chg="mod">
          <ac:chgData name="Nguyen Thi Ngoc Phuong (FSS.CLI)" userId="S::phuongntn4@fsoft.com.vn::8c9c3fad-216a-4c94-86c5-a0e592547940" providerId="AD" clId="Web-{614B1DE6-A64C-C986-249D-2E7DD1391326}" dt="2019-01-14T09:47:13.151" v="14"/>
          <ac:spMkLst>
            <pc:docMk/>
            <pc:sldMk cId="2052286979" sldId="301"/>
            <ac:spMk id="41" creationId="{00000000-0000-0000-0000-00000000000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1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50"/>
      <c:rotY val="0"/>
      <c:depthPercent val="100"/>
      <c:rAngAx val="0"/>
      <c:perspective val="6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Tỉ lệ (%)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1-84F2-411C-9648-00D444D373A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3-84F2-411C-9648-00D444D373A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5-84F2-411C-9648-00D444D373A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20000"/>
                  </a:prstClr>
                </a:outerShdw>
              </a:effectLst>
              <a:scene3d>
                <a:camera prst="orthographicFront"/>
                <a:lightRig rig="threePt" dir="t"/>
              </a:scene3d>
              <a:sp3d prstMaterial="matte"/>
            </c:spPr>
            <c:extLst>
              <c:ext xmlns:c16="http://schemas.microsoft.com/office/drawing/2014/chart" uri="{C3380CC4-5D6E-409C-BE32-E72D297353CC}">
                <c16:uniqueId val="{00000007-84F2-411C-9648-00D444D373A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train</c:v>
                </c:pt>
                <c:pt idx="1">
                  <c:v>test</c:v>
                </c:pt>
                <c:pt idx="2">
                  <c:v>vailidation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80</c:v>
                </c:pt>
                <c:pt idx="1">
                  <c:v>10</c:v>
                </c:pt>
                <c:pt idx="2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59-4FCC-9BF7-FFBC0E17390B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93E4160-E25F-47C6-B13E-451D84D53D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EB4D68-BE18-45B3-BBD4-4B259AF480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E64AEF-D1AD-46B9-9B29-995A5C2E4E2E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6C172F-0872-4644-9C00-F82604178F5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23560-3888-44A8-9649-0B29E9D1088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B18646-FEFB-4159-97C0-229F45F53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248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15:46:13.45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15:46:13.83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0 1 24575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15:46:13.45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15:46:13.83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15:46:13.83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15:46:13.45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15:46:13.83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0 1 24575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15:46:13.45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15:46:13.83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0 1 24575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15:46:13.45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15:46:13.837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0 1 24575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4T15:46:13.452"/>
    </inkml:context>
    <inkml:brush xml:id="br0">
      <inkml:brushProperty name="width" value="0.025" units="cm"/>
      <inkml:brushProperty name="height" value="0.025" units="cm"/>
      <inkml:brushProperty name="color" value="#E71224"/>
    </inkml:brush>
  </inkml:definitions>
  <inkml:trace contextRef="#ctx0" brushRef="#br0">1 0 24575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41C4DD-1CA6-4C79-9028-D583A8F9C159}" type="datetimeFigureOut">
              <a:rPr lang="en-US" smtClean="0"/>
              <a:t>9/22/2022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B1DE8C-D7B2-4D05-9B4A-462DC818F0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194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1DE8C-D7B2-4D05-9B4A-462DC818F0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6322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791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476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205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6095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0853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920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7663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7973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1314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835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2726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4751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0041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0078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18487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932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999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895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7882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0790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0604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7929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 typeface="Times" pitchFamily="18" charset="0"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05D0F-4754-4FEB-932A-3304C840411F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540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251B919-FCA1-4474-BA29-F53B1E967476}"/>
              </a:ext>
            </a:extLst>
          </p:cNvPr>
          <p:cNvSpPr/>
          <p:nvPr userDrawn="1"/>
        </p:nvSpPr>
        <p:spPr>
          <a:xfrm>
            <a:off x="-20" y="-25249"/>
            <a:ext cx="12192000" cy="6858000"/>
          </a:xfrm>
          <a:prstGeom prst="rect">
            <a:avLst/>
          </a:prstGeom>
          <a:gradFill>
            <a:gsLst>
              <a:gs pos="78000">
                <a:schemeClr val="bg1"/>
              </a:gs>
              <a:gs pos="0">
                <a:schemeClr val="bg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aphic 5">
            <a:extLst>
              <a:ext uri="{FF2B5EF4-FFF2-40B4-BE49-F238E27FC236}">
                <a16:creationId xmlns:a16="http://schemas.microsoft.com/office/drawing/2014/main" id="{66E03F3D-FA7C-4C2C-BB57-6BC29F791A41}"/>
              </a:ext>
            </a:extLst>
          </p:cNvPr>
          <p:cNvGrpSpPr/>
          <p:nvPr userDrawn="1"/>
        </p:nvGrpSpPr>
        <p:grpSpPr>
          <a:xfrm>
            <a:off x="-838200" y="-1066800"/>
            <a:ext cx="5375787" cy="3798804"/>
            <a:chOff x="-905870" y="-1363794"/>
            <a:chExt cx="6732253" cy="4757352"/>
          </a:xfrm>
          <a:gradFill>
            <a:gsLst>
              <a:gs pos="100000">
                <a:srgbClr val="010673"/>
              </a:gs>
              <a:gs pos="87000">
                <a:srgbClr val="393D92"/>
              </a:gs>
              <a:gs pos="0">
                <a:schemeClr val="bg1"/>
              </a:gs>
            </a:gsLst>
            <a:lin ang="9600000" scaled="0"/>
          </a:gra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15DFC58-CDB8-48C5-81F1-7F0F9AC0599E}"/>
                </a:ext>
              </a:extLst>
            </p:cNvPr>
            <p:cNvSpPr/>
            <p:nvPr/>
          </p:nvSpPr>
          <p:spPr>
            <a:xfrm>
              <a:off x="3927040" y="-347160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ABEDBC4-ABEF-4664-AF54-DAA2EDA90711}"/>
                </a:ext>
              </a:extLst>
            </p:cNvPr>
            <p:cNvSpPr/>
            <p:nvPr/>
          </p:nvSpPr>
          <p:spPr>
            <a:xfrm>
              <a:off x="4069361" y="-347160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F5F7316-641F-4AAA-9C35-567D43196E45}"/>
                </a:ext>
              </a:extLst>
            </p:cNvPr>
            <p:cNvSpPr/>
            <p:nvPr/>
          </p:nvSpPr>
          <p:spPr>
            <a:xfrm>
              <a:off x="4212481" y="-347160"/>
              <a:ext cx="7996" cy="7996"/>
            </a:xfrm>
            <a:custGeom>
              <a:avLst/>
              <a:gdLst>
                <a:gd name="connsiteX0" fmla="*/ 9195 w 7995"/>
                <a:gd name="connsiteY0" fmla="*/ 7596 h 7995"/>
                <a:gd name="connsiteX1" fmla="*/ 7596 w 7995"/>
                <a:gd name="connsiteY1" fmla="*/ 9195 h 7995"/>
                <a:gd name="connsiteX2" fmla="*/ 5996 w 7995"/>
                <a:gd name="connsiteY2" fmla="*/ 7596 h 7995"/>
                <a:gd name="connsiteX3" fmla="*/ 7596 w 7995"/>
                <a:gd name="connsiteY3" fmla="*/ 5997 h 7995"/>
                <a:gd name="connsiteX4" fmla="*/ 9195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9195" y="7596"/>
                  </a:moveTo>
                  <a:cubicBezTo>
                    <a:pt x="9195" y="8479"/>
                    <a:pt x="8479" y="9195"/>
                    <a:pt x="7596" y="9195"/>
                  </a:cubicBezTo>
                  <a:cubicBezTo>
                    <a:pt x="6712" y="9195"/>
                    <a:pt x="5996" y="8479"/>
                    <a:pt x="5996" y="7596"/>
                  </a:cubicBezTo>
                  <a:cubicBezTo>
                    <a:pt x="5996" y="6713"/>
                    <a:pt x="6712" y="5997"/>
                    <a:pt x="7596" y="5997"/>
                  </a:cubicBezTo>
                  <a:cubicBezTo>
                    <a:pt x="8479" y="5997"/>
                    <a:pt x="9195" y="6713"/>
                    <a:pt x="9195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7035C99-00FD-4767-BE62-D6DAEEBD8926}"/>
                </a:ext>
              </a:extLst>
            </p:cNvPr>
            <p:cNvSpPr/>
            <p:nvPr/>
          </p:nvSpPr>
          <p:spPr>
            <a:xfrm>
              <a:off x="3641381" y="-204839"/>
              <a:ext cx="15991" cy="15991"/>
            </a:xfrm>
            <a:custGeom>
              <a:avLst/>
              <a:gdLst>
                <a:gd name="connsiteX0" fmla="*/ 7814 w 15991"/>
                <a:gd name="connsiteY0" fmla="*/ 9994 h 15991"/>
                <a:gd name="connsiteX1" fmla="*/ 10212 w 15991"/>
                <a:gd name="connsiteY1" fmla="*/ 8395 h 15991"/>
                <a:gd name="connsiteX2" fmla="*/ 7814 w 15991"/>
                <a:gd name="connsiteY2" fmla="*/ 5997 h 15991"/>
                <a:gd name="connsiteX3" fmla="*/ 6215 w 15991"/>
                <a:gd name="connsiteY3" fmla="*/ 8395 h 15991"/>
                <a:gd name="connsiteX4" fmla="*/ 7814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7814" y="9994"/>
                  </a:moveTo>
                  <a:cubicBezTo>
                    <a:pt x="8613" y="9994"/>
                    <a:pt x="10212" y="9195"/>
                    <a:pt x="10212" y="8395"/>
                  </a:cubicBezTo>
                  <a:cubicBezTo>
                    <a:pt x="10212" y="7596"/>
                    <a:pt x="9413" y="5997"/>
                    <a:pt x="7814" y="5997"/>
                  </a:cubicBezTo>
                  <a:cubicBezTo>
                    <a:pt x="7014" y="5997"/>
                    <a:pt x="6215" y="6796"/>
                    <a:pt x="6215" y="8395"/>
                  </a:cubicBezTo>
                  <a:cubicBezTo>
                    <a:pt x="5415" y="9195"/>
                    <a:pt x="7014" y="9994"/>
                    <a:pt x="7814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E23CEE8-EA0A-40BD-A68A-60D4D9640E29}"/>
                </a:ext>
              </a:extLst>
            </p:cNvPr>
            <p:cNvSpPr/>
            <p:nvPr/>
          </p:nvSpPr>
          <p:spPr>
            <a:xfrm>
              <a:off x="3783920" y="-20483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5997" y="8395"/>
                    <a:pt x="6797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2DBE268-213A-4549-B575-E3485B1773F7}"/>
                </a:ext>
              </a:extLst>
            </p:cNvPr>
            <p:cNvSpPr/>
            <p:nvPr/>
          </p:nvSpPr>
          <p:spPr>
            <a:xfrm>
              <a:off x="3927040" y="-20483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DE8CB13-53C1-42C4-BC9A-F9D13B3B4A9E}"/>
                </a:ext>
              </a:extLst>
            </p:cNvPr>
            <p:cNvSpPr/>
            <p:nvPr/>
          </p:nvSpPr>
          <p:spPr>
            <a:xfrm>
              <a:off x="4069361" y="-20483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79B12B47-62A0-49D8-A61B-177E1E6D6893}"/>
                </a:ext>
              </a:extLst>
            </p:cNvPr>
            <p:cNvSpPr/>
            <p:nvPr/>
          </p:nvSpPr>
          <p:spPr>
            <a:xfrm>
              <a:off x="4212481" y="-204839"/>
              <a:ext cx="7996" cy="7996"/>
            </a:xfrm>
            <a:custGeom>
              <a:avLst/>
              <a:gdLst>
                <a:gd name="connsiteX0" fmla="*/ 7595 w 7995"/>
                <a:gd name="connsiteY0" fmla="*/ 9195 h 7995"/>
                <a:gd name="connsiteX1" fmla="*/ 9195 w 7995"/>
                <a:gd name="connsiteY1" fmla="*/ 7596 h 7995"/>
                <a:gd name="connsiteX2" fmla="*/ 7595 w 7995"/>
                <a:gd name="connsiteY2" fmla="*/ 5997 h 7995"/>
                <a:gd name="connsiteX3" fmla="*/ 5997 w 7995"/>
                <a:gd name="connsiteY3" fmla="*/ 7596 h 7995"/>
                <a:gd name="connsiteX4" fmla="*/ 7595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5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5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5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3DF50E5-3775-4B9B-A0ED-ECCB8F3B57E8}"/>
                </a:ext>
              </a:extLst>
            </p:cNvPr>
            <p:cNvSpPr/>
            <p:nvPr/>
          </p:nvSpPr>
          <p:spPr>
            <a:xfrm>
              <a:off x="4354802" y="-20483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0EA5B0-AF54-4710-9E8F-BC591714C293}"/>
                </a:ext>
              </a:extLst>
            </p:cNvPr>
            <p:cNvSpPr/>
            <p:nvPr/>
          </p:nvSpPr>
          <p:spPr>
            <a:xfrm>
              <a:off x="2215993" y="-60919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6796 w 7995"/>
                <a:gd name="connsiteY1" fmla="*/ 75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6796" y="7596"/>
                    <a:pt x="7596" y="6796"/>
                    <a:pt x="6796" y="7596"/>
                  </a:cubicBezTo>
                  <a:cubicBezTo>
                    <a:pt x="7596" y="5997"/>
                    <a:pt x="6796" y="5997"/>
                    <a:pt x="6796" y="5997"/>
                  </a:cubicBezTo>
                  <a:cubicBezTo>
                    <a:pt x="5997" y="5997"/>
                    <a:pt x="5997" y="5997"/>
                    <a:pt x="5997" y="6796"/>
                  </a:cubicBezTo>
                  <a:cubicBezTo>
                    <a:pt x="5997" y="6796"/>
                    <a:pt x="5997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EE9F6BD-723C-4B7A-8CC5-2C29D7AD32DE}"/>
                </a:ext>
              </a:extLst>
            </p:cNvPr>
            <p:cNvSpPr/>
            <p:nvPr/>
          </p:nvSpPr>
          <p:spPr>
            <a:xfrm>
              <a:off x="2358313" y="-60919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6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7596" y="7596"/>
                    <a:pt x="7596" y="6796"/>
                    <a:pt x="7596" y="6796"/>
                  </a:cubicBezTo>
                  <a:cubicBezTo>
                    <a:pt x="7596" y="5997"/>
                    <a:pt x="6796" y="5997"/>
                    <a:pt x="6796" y="5997"/>
                  </a:cubicBezTo>
                  <a:cubicBezTo>
                    <a:pt x="5997" y="5997"/>
                    <a:pt x="5997" y="6796"/>
                    <a:pt x="5997" y="6796"/>
                  </a:cubicBezTo>
                  <a:cubicBezTo>
                    <a:pt x="5997" y="7596"/>
                    <a:pt x="5997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232733A-0757-44FD-83DB-8A360904A862}"/>
                </a:ext>
              </a:extLst>
            </p:cNvPr>
            <p:cNvSpPr/>
            <p:nvPr/>
          </p:nvSpPr>
          <p:spPr>
            <a:xfrm>
              <a:off x="2501434" y="-60919"/>
              <a:ext cx="7996" cy="7996"/>
            </a:xfrm>
            <a:custGeom>
              <a:avLst/>
              <a:gdLst>
                <a:gd name="connsiteX0" fmla="*/ 5997 w 7995"/>
                <a:gd name="connsiteY0" fmla="*/ 6796 h 7995"/>
                <a:gd name="connsiteX1" fmla="*/ 5997 w 7995"/>
                <a:gd name="connsiteY1" fmla="*/ 6796 h 7995"/>
                <a:gd name="connsiteX2" fmla="*/ 5997 w 7995"/>
                <a:gd name="connsiteY2" fmla="*/ 5997 h 7995"/>
                <a:gd name="connsiteX3" fmla="*/ 5997 w 7995"/>
                <a:gd name="connsiteY3" fmla="*/ 6796 h 7995"/>
                <a:gd name="connsiteX4" fmla="*/ 5997 w 7995"/>
                <a:gd name="connsiteY4" fmla="*/ 67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5997" y="6796"/>
                  </a:moveTo>
                  <a:cubicBezTo>
                    <a:pt x="6796" y="6796"/>
                    <a:pt x="6796" y="6796"/>
                    <a:pt x="5997" y="6796"/>
                  </a:cubicBezTo>
                  <a:cubicBezTo>
                    <a:pt x="5997" y="5997"/>
                    <a:pt x="5997" y="5997"/>
                    <a:pt x="5997" y="5997"/>
                  </a:cubicBezTo>
                  <a:cubicBezTo>
                    <a:pt x="5997" y="5997"/>
                    <a:pt x="5997" y="6796"/>
                    <a:pt x="5997" y="6796"/>
                  </a:cubicBezTo>
                  <a:cubicBezTo>
                    <a:pt x="5997" y="6796"/>
                    <a:pt x="5997" y="6796"/>
                    <a:pt x="5997" y="67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87F3301-0E03-42A3-B4AE-92B01EE480F8}"/>
                </a:ext>
              </a:extLst>
            </p:cNvPr>
            <p:cNvSpPr/>
            <p:nvPr/>
          </p:nvSpPr>
          <p:spPr>
            <a:xfrm>
              <a:off x="3356158" y="-60919"/>
              <a:ext cx="7996" cy="7996"/>
            </a:xfrm>
            <a:custGeom>
              <a:avLst/>
              <a:gdLst>
                <a:gd name="connsiteX0" fmla="*/ 7596 w 7995"/>
                <a:gd name="connsiteY0" fmla="*/ 7596 h 7995"/>
                <a:gd name="connsiteX1" fmla="*/ 8395 w 7995"/>
                <a:gd name="connsiteY1" fmla="*/ 6796 h 7995"/>
                <a:gd name="connsiteX2" fmla="*/ 7596 w 7995"/>
                <a:gd name="connsiteY2" fmla="*/ 5997 h 7995"/>
                <a:gd name="connsiteX3" fmla="*/ 5997 w 7995"/>
                <a:gd name="connsiteY3" fmla="*/ 6796 h 7995"/>
                <a:gd name="connsiteX4" fmla="*/ 75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7596"/>
                  </a:moveTo>
                  <a:cubicBezTo>
                    <a:pt x="8395" y="7596"/>
                    <a:pt x="8395" y="6796"/>
                    <a:pt x="8395" y="6796"/>
                  </a:cubicBezTo>
                  <a:cubicBezTo>
                    <a:pt x="8395" y="5997"/>
                    <a:pt x="7596" y="5997"/>
                    <a:pt x="7596" y="5997"/>
                  </a:cubicBezTo>
                  <a:cubicBezTo>
                    <a:pt x="6797" y="5997"/>
                    <a:pt x="5997" y="6796"/>
                    <a:pt x="5997" y="6796"/>
                  </a:cubicBezTo>
                  <a:cubicBezTo>
                    <a:pt x="6797" y="7596"/>
                    <a:pt x="7596" y="7596"/>
                    <a:pt x="75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D6D661F-932E-4479-A9CE-E4F34CFC51EA}"/>
                </a:ext>
              </a:extLst>
            </p:cNvPr>
            <p:cNvSpPr/>
            <p:nvPr/>
          </p:nvSpPr>
          <p:spPr>
            <a:xfrm>
              <a:off x="3498478" y="-62518"/>
              <a:ext cx="15991" cy="15991"/>
            </a:xfrm>
            <a:custGeom>
              <a:avLst/>
              <a:gdLst>
                <a:gd name="connsiteX0" fmla="*/ 7596 w 15991"/>
                <a:gd name="connsiteY0" fmla="*/ 9994 h 15991"/>
                <a:gd name="connsiteX1" fmla="*/ 9994 w 15991"/>
                <a:gd name="connsiteY1" fmla="*/ 8395 h 15991"/>
                <a:gd name="connsiteX2" fmla="*/ 7596 w 15991"/>
                <a:gd name="connsiteY2" fmla="*/ 5997 h 15991"/>
                <a:gd name="connsiteX3" fmla="*/ 5997 w 15991"/>
                <a:gd name="connsiteY3" fmla="*/ 8395 h 15991"/>
                <a:gd name="connsiteX4" fmla="*/ 7596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7596" y="9994"/>
                  </a:moveTo>
                  <a:cubicBezTo>
                    <a:pt x="9195" y="9994"/>
                    <a:pt x="9994" y="9195"/>
                    <a:pt x="9994" y="8395"/>
                  </a:cubicBezTo>
                  <a:cubicBezTo>
                    <a:pt x="9994" y="7596"/>
                    <a:pt x="9195" y="5997"/>
                    <a:pt x="7596" y="5997"/>
                  </a:cubicBezTo>
                  <a:cubicBezTo>
                    <a:pt x="6797" y="5997"/>
                    <a:pt x="5997" y="6796"/>
                    <a:pt x="5997" y="8395"/>
                  </a:cubicBezTo>
                  <a:cubicBezTo>
                    <a:pt x="5997" y="9195"/>
                    <a:pt x="6797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71FE923-1F05-4B62-98DD-766975443CAE}"/>
                </a:ext>
              </a:extLst>
            </p:cNvPr>
            <p:cNvSpPr/>
            <p:nvPr/>
          </p:nvSpPr>
          <p:spPr>
            <a:xfrm>
              <a:off x="3641381" y="-62518"/>
              <a:ext cx="15991" cy="15991"/>
            </a:xfrm>
            <a:custGeom>
              <a:avLst/>
              <a:gdLst>
                <a:gd name="connsiteX0" fmla="*/ 7814 w 15991"/>
                <a:gd name="connsiteY0" fmla="*/ 9994 h 15991"/>
                <a:gd name="connsiteX1" fmla="*/ 10212 w 15991"/>
                <a:gd name="connsiteY1" fmla="*/ 8395 h 15991"/>
                <a:gd name="connsiteX2" fmla="*/ 7814 w 15991"/>
                <a:gd name="connsiteY2" fmla="*/ 5997 h 15991"/>
                <a:gd name="connsiteX3" fmla="*/ 6215 w 15991"/>
                <a:gd name="connsiteY3" fmla="*/ 8395 h 15991"/>
                <a:gd name="connsiteX4" fmla="*/ 7814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7814" y="9994"/>
                  </a:moveTo>
                  <a:cubicBezTo>
                    <a:pt x="8613" y="9994"/>
                    <a:pt x="10212" y="9195"/>
                    <a:pt x="10212" y="8395"/>
                  </a:cubicBezTo>
                  <a:cubicBezTo>
                    <a:pt x="10212" y="7596"/>
                    <a:pt x="9413" y="5997"/>
                    <a:pt x="7814" y="5997"/>
                  </a:cubicBezTo>
                  <a:cubicBezTo>
                    <a:pt x="7014" y="5997"/>
                    <a:pt x="6215" y="6796"/>
                    <a:pt x="6215" y="8395"/>
                  </a:cubicBezTo>
                  <a:cubicBezTo>
                    <a:pt x="5415" y="9195"/>
                    <a:pt x="7014" y="9994"/>
                    <a:pt x="7814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7347366-55B0-4188-98C6-D84288FDEB23}"/>
                </a:ext>
              </a:extLst>
            </p:cNvPr>
            <p:cNvSpPr/>
            <p:nvPr/>
          </p:nvSpPr>
          <p:spPr>
            <a:xfrm>
              <a:off x="3783920" y="-6171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5997" y="8395"/>
                    <a:pt x="6797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4632CC1C-1AA5-46A1-ACE5-77959230BDEE}"/>
                </a:ext>
              </a:extLst>
            </p:cNvPr>
            <p:cNvSpPr/>
            <p:nvPr/>
          </p:nvSpPr>
          <p:spPr>
            <a:xfrm>
              <a:off x="3927040" y="-6171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7CB2B8A-0683-4106-AC91-961EAFBAECF0}"/>
                </a:ext>
              </a:extLst>
            </p:cNvPr>
            <p:cNvSpPr/>
            <p:nvPr/>
          </p:nvSpPr>
          <p:spPr>
            <a:xfrm>
              <a:off x="4069361" y="-6171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FCB95EE-5E94-48A9-B325-F6E121C418EF}"/>
                </a:ext>
              </a:extLst>
            </p:cNvPr>
            <p:cNvSpPr/>
            <p:nvPr/>
          </p:nvSpPr>
          <p:spPr>
            <a:xfrm>
              <a:off x="4212481" y="-61719"/>
              <a:ext cx="7996" cy="7996"/>
            </a:xfrm>
            <a:custGeom>
              <a:avLst/>
              <a:gdLst>
                <a:gd name="connsiteX0" fmla="*/ 7595 w 7995"/>
                <a:gd name="connsiteY0" fmla="*/ 9195 h 7995"/>
                <a:gd name="connsiteX1" fmla="*/ 9195 w 7995"/>
                <a:gd name="connsiteY1" fmla="*/ 7596 h 7995"/>
                <a:gd name="connsiteX2" fmla="*/ 7595 w 7995"/>
                <a:gd name="connsiteY2" fmla="*/ 5997 h 7995"/>
                <a:gd name="connsiteX3" fmla="*/ 5997 w 7995"/>
                <a:gd name="connsiteY3" fmla="*/ 7596 h 7995"/>
                <a:gd name="connsiteX4" fmla="*/ 7595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5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5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5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C442E65-1C6F-4D0F-B2A4-C532FAE6AFF5}"/>
                </a:ext>
              </a:extLst>
            </p:cNvPr>
            <p:cNvSpPr/>
            <p:nvPr/>
          </p:nvSpPr>
          <p:spPr>
            <a:xfrm>
              <a:off x="4354802" y="-6171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EB7D9F1-48B3-4744-B78D-497073B23535}"/>
                </a:ext>
              </a:extLst>
            </p:cNvPr>
            <p:cNvSpPr/>
            <p:nvPr/>
          </p:nvSpPr>
          <p:spPr>
            <a:xfrm>
              <a:off x="4497123" y="-62518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1C948BF-02A3-46A6-BE7F-26DFA910D679}"/>
                </a:ext>
              </a:extLst>
            </p:cNvPr>
            <p:cNvSpPr/>
            <p:nvPr/>
          </p:nvSpPr>
          <p:spPr>
            <a:xfrm>
              <a:off x="359426" y="79803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F17F3B63-9525-4A93-AE1F-8E9CB64E1EE0}"/>
                </a:ext>
              </a:extLst>
            </p:cNvPr>
            <p:cNvSpPr/>
            <p:nvPr/>
          </p:nvSpPr>
          <p:spPr>
            <a:xfrm>
              <a:off x="501747" y="79803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7596" y="5997"/>
                    <a:pt x="5997" y="6796"/>
                    <a:pt x="5997" y="8395"/>
                  </a:cubicBezTo>
                  <a:cubicBezTo>
                    <a:pt x="6796" y="9994"/>
                    <a:pt x="75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0BE6968-0D03-475C-9D8D-A955F0571C2A}"/>
                </a:ext>
              </a:extLst>
            </p:cNvPr>
            <p:cNvSpPr/>
            <p:nvPr/>
          </p:nvSpPr>
          <p:spPr>
            <a:xfrm>
              <a:off x="644867" y="81402"/>
              <a:ext cx="15991" cy="7996"/>
            </a:xfrm>
            <a:custGeom>
              <a:avLst/>
              <a:gdLst>
                <a:gd name="connsiteX0" fmla="*/ 8395 w 15991"/>
                <a:gd name="connsiteY0" fmla="*/ 9195 h 7995"/>
                <a:gd name="connsiteX1" fmla="*/ 9994 w 15991"/>
                <a:gd name="connsiteY1" fmla="*/ 7596 h 7995"/>
                <a:gd name="connsiteX2" fmla="*/ 8395 w 15991"/>
                <a:gd name="connsiteY2" fmla="*/ 5997 h 7995"/>
                <a:gd name="connsiteX3" fmla="*/ 5997 w 15991"/>
                <a:gd name="connsiteY3" fmla="*/ 7596 h 7995"/>
                <a:gd name="connsiteX4" fmla="*/ 8395 w 15991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7995">
                  <a:moveTo>
                    <a:pt x="8395" y="9195"/>
                  </a:moveTo>
                  <a:cubicBezTo>
                    <a:pt x="9195" y="9195"/>
                    <a:pt x="9994" y="8395"/>
                    <a:pt x="9994" y="7596"/>
                  </a:cubicBezTo>
                  <a:cubicBezTo>
                    <a:pt x="9994" y="6796"/>
                    <a:pt x="9195" y="5997"/>
                    <a:pt x="8395" y="5997"/>
                  </a:cubicBezTo>
                  <a:cubicBezTo>
                    <a:pt x="7596" y="5997"/>
                    <a:pt x="5997" y="6796"/>
                    <a:pt x="5997" y="7596"/>
                  </a:cubicBezTo>
                  <a:cubicBezTo>
                    <a:pt x="5997" y="8395"/>
                    <a:pt x="7596" y="9195"/>
                    <a:pt x="8395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D11EF7D-5541-474B-B03A-C3BDD4C75F53}"/>
                </a:ext>
              </a:extLst>
            </p:cNvPr>
            <p:cNvSpPr/>
            <p:nvPr/>
          </p:nvSpPr>
          <p:spPr>
            <a:xfrm>
              <a:off x="787987" y="8140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412EA0B-3DDD-44A4-BA8B-2B59BA027005}"/>
                </a:ext>
              </a:extLst>
            </p:cNvPr>
            <p:cNvSpPr/>
            <p:nvPr/>
          </p:nvSpPr>
          <p:spPr>
            <a:xfrm>
              <a:off x="931108" y="8060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1A2DC02-13A9-4AE6-AFAE-7C373358A180}"/>
                </a:ext>
              </a:extLst>
            </p:cNvPr>
            <p:cNvSpPr/>
            <p:nvPr/>
          </p:nvSpPr>
          <p:spPr>
            <a:xfrm>
              <a:off x="2072872" y="81402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6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7596" y="7596"/>
                    <a:pt x="7596" y="7596"/>
                    <a:pt x="7596" y="6796"/>
                  </a:cubicBezTo>
                  <a:cubicBezTo>
                    <a:pt x="7596" y="5997"/>
                    <a:pt x="7596" y="5997"/>
                    <a:pt x="6796" y="5997"/>
                  </a:cubicBezTo>
                  <a:cubicBezTo>
                    <a:pt x="5997" y="5997"/>
                    <a:pt x="5997" y="5997"/>
                    <a:pt x="5997" y="6796"/>
                  </a:cubicBezTo>
                  <a:cubicBezTo>
                    <a:pt x="5997" y="7596"/>
                    <a:pt x="6796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452E76E-C735-4976-9FCB-6CB3ABF7DD3A}"/>
                </a:ext>
              </a:extLst>
            </p:cNvPr>
            <p:cNvSpPr/>
            <p:nvPr/>
          </p:nvSpPr>
          <p:spPr>
            <a:xfrm>
              <a:off x="2215661" y="81402"/>
              <a:ext cx="7996" cy="7996"/>
            </a:xfrm>
            <a:custGeom>
              <a:avLst/>
              <a:gdLst>
                <a:gd name="connsiteX0" fmla="*/ 7127 w 7995"/>
                <a:gd name="connsiteY0" fmla="*/ 8395 h 7995"/>
                <a:gd name="connsiteX1" fmla="*/ 7927 w 7995"/>
                <a:gd name="connsiteY1" fmla="*/ 7596 h 7995"/>
                <a:gd name="connsiteX2" fmla="*/ 7127 w 7995"/>
                <a:gd name="connsiteY2" fmla="*/ 5997 h 7995"/>
                <a:gd name="connsiteX3" fmla="*/ 6328 w 7995"/>
                <a:gd name="connsiteY3" fmla="*/ 7596 h 7995"/>
                <a:gd name="connsiteX4" fmla="*/ 7127 w 7995"/>
                <a:gd name="connsiteY4" fmla="*/ 83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127" y="8395"/>
                  </a:moveTo>
                  <a:cubicBezTo>
                    <a:pt x="7927" y="8395"/>
                    <a:pt x="7927" y="7596"/>
                    <a:pt x="7927" y="7596"/>
                  </a:cubicBezTo>
                  <a:cubicBezTo>
                    <a:pt x="7927" y="6796"/>
                    <a:pt x="7127" y="5997"/>
                    <a:pt x="7127" y="5997"/>
                  </a:cubicBezTo>
                  <a:cubicBezTo>
                    <a:pt x="6328" y="5997"/>
                    <a:pt x="6328" y="6796"/>
                    <a:pt x="6328" y="7596"/>
                  </a:cubicBezTo>
                  <a:cubicBezTo>
                    <a:pt x="5528" y="7596"/>
                    <a:pt x="6328" y="8395"/>
                    <a:pt x="7127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B1261F8-E3A1-4448-8F7A-10FC04DBFB43}"/>
                </a:ext>
              </a:extLst>
            </p:cNvPr>
            <p:cNvSpPr/>
            <p:nvPr/>
          </p:nvSpPr>
          <p:spPr>
            <a:xfrm>
              <a:off x="2358313" y="81402"/>
              <a:ext cx="7996" cy="7996"/>
            </a:xfrm>
            <a:custGeom>
              <a:avLst/>
              <a:gdLst>
                <a:gd name="connsiteX0" fmla="*/ 6796 w 7995"/>
                <a:gd name="connsiteY0" fmla="*/ 8395 h 7995"/>
                <a:gd name="connsiteX1" fmla="*/ 7596 w 7995"/>
                <a:gd name="connsiteY1" fmla="*/ 7596 h 7995"/>
                <a:gd name="connsiteX2" fmla="*/ 6796 w 7995"/>
                <a:gd name="connsiteY2" fmla="*/ 5997 h 7995"/>
                <a:gd name="connsiteX3" fmla="*/ 5997 w 7995"/>
                <a:gd name="connsiteY3" fmla="*/ 7596 h 7995"/>
                <a:gd name="connsiteX4" fmla="*/ 6796 w 7995"/>
                <a:gd name="connsiteY4" fmla="*/ 83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8395"/>
                  </a:moveTo>
                  <a:cubicBezTo>
                    <a:pt x="7596" y="8395"/>
                    <a:pt x="7596" y="7596"/>
                    <a:pt x="7596" y="7596"/>
                  </a:cubicBezTo>
                  <a:cubicBezTo>
                    <a:pt x="7596" y="6796"/>
                    <a:pt x="6796" y="5997"/>
                    <a:pt x="6796" y="5997"/>
                  </a:cubicBezTo>
                  <a:cubicBezTo>
                    <a:pt x="5997" y="5997"/>
                    <a:pt x="5997" y="6796"/>
                    <a:pt x="5997" y="7596"/>
                  </a:cubicBezTo>
                  <a:cubicBezTo>
                    <a:pt x="5997" y="7596"/>
                    <a:pt x="5997" y="8395"/>
                    <a:pt x="6796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727F6C8-A75B-487B-BD8B-76D5ED278818}"/>
                </a:ext>
              </a:extLst>
            </p:cNvPr>
            <p:cNvSpPr/>
            <p:nvPr/>
          </p:nvSpPr>
          <p:spPr>
            <a:xfrm>
              <a:off x="2500634" y="81402"/>
              <a:ext cx="7996" cy="7996"/>
            </a:xfrm>
            <a:custGeom>
              <a:avLst/>
              <a:gdLst>
                <a:gd name="connsiteX0" fmla="*/ 6796 w 7995"/>
                <a:gd name="connsiteY0" fmla="*/ 8395 h 7995"/>
                <a:gd name="connsiteX1" fmla="*/ 7596 w 7995"/>
                <a:gd name="connsiteY1" fmla="*/ 7596 h 7995"/>
                <a:gd name="connsiteX2" fmla="*/ 6796 w 7995"/>
                <a:gd name="connsiteY2" fmla="*/ 5997 h 7995"/>
                <a:gd name="connsiteX3" fmla="*/ 5997 w 7995"/>
                <a:gd name="connsiteY3" fmla="*/ 7596 h 7995"/>
                <a:gd name="connsiteX4" fmla="*/ 6796 w 7995"/>
                <a:gd name="connsiteY4" fmla="*/ 83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8395"/>
                  </a:moveTo>
                  <a:cubicBezTo>
                    <a:pt x="7596" y="8395"/>
                    <a:pt x="7596" y="7596"/>
                    <a:pt x="7596" y="7596"/>
                  </a:cubicBezTo>
                  <a:cubicBezTo>
                    <a:pt x="7596" y="6796"/>
                    <a:pt x="7596" y="5997"/>
                    <a:pt x="6796" y="5997"/>
                  </a:cubicBezTo>
                  <a:cubicBezTo>
                    <a:pt x="5997" y="5997"/>
                    <a:pt x="5997" y="6796"/>
                    <a:pt x="5997" y="7596"/>
                  </a:cubicBezTo>
                  <a:cubicBezTo>
                    <a:pt x="5997" y="7596"/>
                    <a:pt x="6796" y="8395"/>
                    <a:pt x="6796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1AF5F32-5F7C-4C6E-83C2-D2FB08D15B17}"/>
                </a:ext>
              </a:extLst>
            </p:cNvPr>
            <p:cNvSpPr/>
            <p:nvPr/>
          </p:nvSpPr>
          <p:spPr>
            <a:xfrm>
              <a:off x="3212238" y="79003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268FACFC-B456-4C16-9D79-38B9A1840771}"/>
                </a:ext>
              </a:extLst>
            </p:cNvPr>
            <p:cNvSpPr/>
            <p:nvPr/>
          </p:nvSpPr>
          <p:spPr>
            <a:xfrm>
              <a:off x="3355358" y="79803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75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6CFA01F7-30A1-4961-959E-1E564734A9DE}"/>
                </a:ext>
              </a:extLst>
            </p:cNvPr>
            <p:cNvSpPr/>
            <p:nvPr/>
          </p:nvSpPr>
          <p:spPr>
            <a:xfrm>
              <a:off x="3498478" y="81402"/>
              <a:ext cx="15991" cy="7996"/>
            </a:xfrm>
            <a:custGeom>
              <a:avLst/>
              <a:gdLst>
                <a:gd name="connsiteX0" fmla="*/ 7596 w 15991"/>
                <a:gd name="connsiteY0" fmla="*/ 9195 h 7995"/>
                <a:gd name="connsiteX1" fmla="*/ 9994 w 15991"/>
                <a:gd name="connsiteY1" fmla="*/ 7596 h 7995"/>
                <a:gd name="connsiteX2" fmla="*/ 7596 w 15991"/>
                <a:gd name="connsiteY2" fmla="*/ 5997 h 7995"/>
                <a:gd name="connsiteX3" fmla="*/ 5997 w 15991"/>
                <a:gd name="connsiteY3" fmla="*/ 7596 h 7995"/>
                <a:gd name="connsiteX4" fmla="*/ 7596 w 15991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7995">
                  <a:moveTo>
                    <a:pt x="7596" y="9195"/>
                  </a:moveTo>
                  <a:cubicBezTo>
                    <a:pt x="9195" y="9195"/>
                    <a:pt x="9994" y="8395"/>
                    <a:pt x="9994" y="7596"/>
                  </a:cubicBezTo>
                  <a:cubicBezTo>
                    <a:pt x="9994" y="6796"/>
                    <a:pt x="9195" y="5997"/>
                    <a:pt x="75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5997" y="8395"/>
                    <a:pt x="6797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B6EBBDC-A8A1-4E12-BC5A-F261663AD8E4}"/>
                </a:ext>
              </a:extLst>
            </p:cNvPr>
            <p:cNvSpPr/>
            <p:nvPr/>
          </p:nvSpPr>
          <p:spPr>
            <a:xfrm>
              <a:off x="3641599" y="8060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570A912-4BCB-4472-B7A7-144E9C1D36ED}"/>
                </a:ext>
              </a:extLst>
            </p:cNvPr>
            <p:cNvSpPr/>
            <p:nvPr/>
          </p:nvSpPr>
          <p:spPr>
            <a:xfrm>
              <a:off x="3783920" y="80602"/>
              <a:ext cx="7996" cy="7996"/>
            </a:xfrm>
            <a:custGeom>
              <a:avLst/>
              <a:gdLst>
                <a:gd name="connsiteX0" fmla="*/ 9195 w 7995"/>
                <a:gd name="connsiteY0" fmla="*/ 7596 h 7995"/>
                <a:gd name="connsiteX1" fmla="*/ 7596 w 7995"/>
                <a:gd name="connsiteY1" fmla="*/ 9195 h 7995"/>
                <a:gd name="connsiteX2" fmla="*/ 5997 w 7995"/>
                <a:gd name="connsiteY2" fmla="*/ 7596 h 7995"/>
                <a:gd name="connsiteX3" fmla="*/ 7596 w 7995"/>
                <a:gd name="connsiteY3" fmla="*/ 5997 h 7995"/>
                <a:gd name="connsiteX4" fmla="*/ 9195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9195" y="7596"/>
                  </a:moveTo>
                  <a:cubicBezTo>
                    <a:pt x="9195" y="8479"/>
                    <a:pt x="8479" y="9195"/>
                    <a:pt x="7596" y="9195"/>
                  </a:cubicBezTo>
                  <a:cubicBezTo>
                    <a:pt x="6712" y="9195"/>
                    <a:pt x="5997" y="8479"/>
                    <a:pt x="5997" y="7596"/>
                  </a:cubicBezTo>
                  <a:cubicBezTo>
                    <a:pt x="5997" y="6713"/>
                    <a:pt x="6712" y="5997"/>
                    <a:pt x="7596" y="5997"/>
                  </a:cubicBezTo>
                  <a:cubicBezTo>
                    <a:pt x="8479" y="5997"/>
                    <a:pt x="9195" y="6713"/>
                    <a:pt x="9195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4BD92462-0357-4A1E-BD26-673C3009D822}"/>
                </a:ext>
              </a:extLst>
            </p:cNvPr>
            <p:cNvSpPr/>
            <p:nvPr/>
          </p:nvSpPr>
          <p:spPr>
            <a:xfrm>
              <a:off x="3927040" y="8060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9436698-453E-4266-991B-1C685249EFFB}"/>
                </a:ext>
              </a:extLst>
            </p:cNvPr>
            <p:cNvSpPr/>
            <p:nvPr/>
          </p:nvSpPr>
          <p:spPr>
            <a:xfrm>
              <a:off x="4069361" y="8060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07E29047-160A-4964-A0AC-28A9A191C184}"/>
                </a:ext>
              </a:extLst>
            </p:cNvPr>
            <p:cNvSpPr/>
            <p:nvPr/>
          </p:nvSpPr>
          <p:spPr>
            <a:xfrm>
              <a:off x="4212481" y="80602"/>
              <a:ext cx="7996" cy="7996"/>
            </a:xfrm>
            <a:custGeom>
              <a:avLst/>
              <a:gdLst>
                <a:gd name="connsiteX0" fmla="*/ 9195 w 7995"/>
                <a:gd name="connsiteY0" fmla="*/ 7596 h 7995"/>
                <a:gd name="connsiteX1" fmla="*/ 7596 w 7995"/>
                <a:gd name="connsiteY1" fmla="*/ 9195 h 7995"/>
                <a:gd name="connsiteX2" fmla="*/ 5996 w 7995"/>
                <a:gd name="connsiteY2" fmla="*/ 7596 h 7995"/>
                <a:gd name="connsiteX3" fmla="*/ 7596 w 7995"/>
                <a:gd name="connsiteY3" fmla="*/ 5997 h 7995"/>
                <a:gd name="connsiteX4" fmla="*/ 9195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9195" y="7596"/>
                  </a:moveTo>
                  <a:cubicBezTo>
                    <a:pt x="9195" y="8479"/>
                    <a:pt x="8479" y="9195"/>
                    <a:pt x="7596" y="9195"/>
                  </a:cubicBezTo>
                  <a:cubicBezTo>
                    <a:pt x="6712" y="9195"/>
                    <a:pt x="5996" y="8479"/>
                    <a:pt x="5996" y="7596"/>
                  </a:cubicBezTo>
                  <a:cubicBezTo>
                    <a:pt x="5996" y="6713"/>
                    <a:pt x="6712" y="5997"/>
                    <a:pt x="7596" y="5997"/>
                  </a:cubicBezTo>
                  <a:cubicBezTo>
                    <a:pt x="8479" y="5997"/>
                    <a:pt x="9195" y="6713"/>
                    <a:pt x="9195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A819B69-9209-4D4D-A237-9C9AAF664231}"/>
                </a:ext>
              </a:extLst>
            </p:cNvPr>
            <p:cNvSpPr/>
            <p:nvPr/>
          </p:nvSpPr>
          <p:spPr>
            <a:xfrm>
              <a:off x="4354002" y="81402"/>
              <a:ext cx="15991" cy="7996"/>
            </a:xfrm>
            <a:custGeom>
              <a:avLst/>
              <a:gdLst>
                <a:gd name="connsiteX0" fmla="*/ 8396 w 15991"/>
                <a:gd name="connsiteY0" fmla="*/ 9195 h 7995"/>
                <a:gd name="connsiteX1" fmla="*/ 9994 w 15991"/>
                <a:gd name="connsiteY1" fmla="*/ 7596 h 7995"/>
                <a:gd name="connsiteX2" fmla="*/ 8396 w 15991"/>
                <a:gd name="connsiteY2" fmla="*/ 5997 h 7995"/>
                <a:gd name="connsiteX3" fmla="*/ 5997 w 15991"/>
                <a:gd name="connsiteY3" fmla="*/ 7596 h 7995"/>
                <a:gd name="connsiteX4" fmla="*/ 8396 w 15991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7995">
                  <a:moveTo>
                    <a:pt x="8396" y="9195"/>
                  </a:moveTo>
                  <a:cubicBezTo>
                    <a:pt x="9195" y="9195"/>
                    <a:pt x="9994" y="8395"/>
                    <a:pt x="9994" y="7596"/>
                  </a:cubicBezTo>
                  <a:cubicBezTo>
                    <a:pt x="9994" y="6796"/>
                    <a:pt x="9195" y="5997"/>
                    <a:pt x="83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6797" y="8395"/>
                    <a:pt x="7596" y="9195"/>
                    <a:pt x="83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4A118369-D212-494D-8001-27408C39BC60}"/>
                </a:ext>
              </a:extLst>
            </p:cNvPr>
            <p:cNvSpPr/>
            <p:nvPr/>
          </p:nvSpPr>
          <p:spPr>
            <a:xfrm>
              <a:off x="4497123" y="79803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C9FAB5DF-4C05-472A-BD87-201C32CFCD07}"/>
                </a:ext>
              </a:extLst>
            </p:cNvPr>
            <p:cNvSpPr/>
            <p:nvPr/>
          </p:nvSpPr>
          <p:spPr>
            <a:xfrm>
              <a:off x="356228" y="220524"/>
              <a:ext cx="15991" cy="15991"/>
            </a:xfrm>
            <a:custGeom>
              <a:avLst/>
              <a:gdLst>
                <a:gd name="connsiteX0" fmla="*/ 11594 w 15991"/>
                <a:gd name="connsiteY0" fmla="*/ 15591 h 15991"/>
                <a:gd name="connsiteX1" fmla="*/ 16391 w 15991"/>
                <a:gd name="connsiteY1" fmla="*/ 10794 h 15991"/>
                <a:gd name="connsiteX2" fmla="*/ 11594 w 15991"/>
                <a:gd name="connsiteY2" fmla="*/ 5997 h 15991"/>
                <a:gd name="connsiteX3" fmla="*/ 5997 w 15991"/>
                <a:gd name="connsiteY3" fmla="*/ 10794 h 15991"/>
                <a:gd name="connsiteX4" fmla="*/ 115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4" y="15591"/>
                  </a:moveTo>
                  <a:cubicBezTo>
                    <a:pt x="14792" y="15591"/>
                    <a:pt x="16391" y="13193"/>
                    <a:pt x="16391" y="10794"/>
                  </a:cubicBezTo>
                  <a:cubicBezTo>
                    <a:pt x="16391" y="8395"/>
                    <a:pt x="13992" y="5997"/>
                    <a:pt x="115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15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82F1584-95FB-4560-A9F0-81BA3BD11199}"/>
                </a:ext>
              </a:extLst>
            </p:cNvPr>
            <p:cNvSpPr/>
            <p:nvPr/>
          </p:nvSpPr>
          <p:spPr>
            <a:xfrm>
              <a:off x="499348" y="220524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63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992" y="15591"/>
                    <a:pt x="16391" y="13193"/>
                    <a:pt x="16391" y="10794"/>
                  </a:cubicBezTo>
                  <a:cubicBezTo>
                    <a:pt x="16391" y="8395"/>
                    <a:pt x="13992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87ED4EBE-2EB8-40B4-A8ED-9B123B9FF4B4}"/>
                </a:ext>
              </a:extLst>
            </p:cNvPr>
            <p:cNvSpPr/>
            <p:nvPr/>
          </p:nvSpPr>
          <p:spPr>
            <a:xfrm>
              <a:off x="644867" y="222923"/>
              <a:ext cx="15991" cy="15991"/>
            </a:xfrm>
            <a:custGeom>
              <a:avLst/>
              <a:gdLst>
                <a:gd name="connsiteX0" fmla="*/ 8395 w 15991"/>
                <a:gd name="connsiteY0" fmla="*/ 9994 h 15991"/>
                <a:gd name="connsiteX1" fmla="*/ 9994 w 15991"/>
                <a:gd name="connsiteY1" fmla="*/ 7596 h 15991"/>
                <a:gd name="connsiteX2" fmla="*/ 8395 w 15991"/>
                <a:gd name="connsiteY2" fmla="*/ 5997 h 15991"/>
                <a:gd name="connsiteX3" fmla="*/ 5997 w 15991"/>
                <a:gd name="connsiteY3" fmla="*/ 7596 h 15991"/>
                <a:gd name="connsiteX4" fmla="*/ 8395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9994"/>
                  </a:moveTo>
                  <a:cubicBezTo>
                    <a:pt x="9195" y="9994"/>
                    <a:pt x="9994" y="9195"/>
                    <a:pt x="9994" y="7596"/>
                  </a:cubicBezTo>
                  <a:cubicBezTo>
                    <a:pt x="9994" y="6796"/>
                    <a:pt x="9195" y="5997"/>
                    <a:pt x="8395" y="5997"/>
                  </a:cubicBezTo>
                  <a:cubicBezTo>
                    <a:pt x="7596" y="5997"/>
                    <a:pt x="5997" y="6796"/>
                    <a:pt x="5997" y="7596"/>
                  </a:cubicBezTo>
                  <a:cubicBezTo>
                    <a:pt x="5997" y="9195"/>
                    <a:pt x="7596" y="9994"/>
                    <a:pt x="8395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3707A6D-5E31-41EC-97BC-1A1960FE6F8E}"/>
                </a:ext>
              </a:extLst>
            </p:cNvPr>
            <p:cNvSpPr/>
            <p:nvPr/>
          </p:nvSpPr>
          <p:spPr>
            <a:xfrm>
              <a:off x="787987" y="222923"/>
              <a:ext cx="7996" cy="15991"/>
            </a:xfrm>
            <a:custGeom>
              <a:avLst/>
              <a:gdLst>
                <a:gd name="connsiteX0" fmla="*/ 7596 w 7995"/>
                <a:gd name="connsiteY0" fmla="*/ 9994 h 15991"/>
                <a:gd name="connsiteX1" fmla="*/ 9195 w 7995"/>
                <a:gd name="connsiteY1" fmla="*/ 7596 h 15991"/>
                <a:gd name="connsiteX2" fmla="*/ 7596 w 7995"/>
                <a:gd name="connsiteY2" fmla="*/ 5997 h 15991"/>
                <a:gd name="connsiteX3" fmla="*/ 5997 w 7995"/>
                <a:gd name="connsiteY3" fmla="*/ 7596 h 15991"/>
                <a:gd name="connsiteX4" fmla="*/ 7596 w 7995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15991">
                  <a:moveTo>
                    <a:pt x="7596" y="9994"/>
                  </a:moveTo>
                  <a:cubicBezTo>
                    <a:pt x="8395" y="9994"/>
                    <a:pt x="9195" y="91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9195"/>
                    <a:pt x="6796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DBE8E48-9EB9-4D47-A25D-479B6B48AAB2}"/>
                </a:ext>
              </a:extLst>
            </p:cNvPr>
            <p:cNvSpPr/>
            <p:nvPr/>
          </p:nvSpPr>
          <p:spPr>
            <a:xfrm>
              <a:off x="930308" y="222923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195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F546896-BE84-447E-8EA3-2C8AF039D637}"/>
                </a:ext>
              </a:extLst>
            </p:cNvPr>
            <p:cNvSpPr/>
            <p:nvPr/>
          </p:nvSpPr>
          <p:spPr>
            <a:xfrm>
              <a:off x="1071030" y="221324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47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4792" y="12393"/>
                    <a:pt x="14792" y="9994"/>
                  </a:cubicBezTo>
                  <a:cubicBezTo>
                    <a:pt x="14792" y="7596"/>
                    <a:pt x="131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4FEB9664-E2CC-458A-83EC-E03E0065E06E}"/>
                </a:ext>
              </a:extLst>
            </p:cNvPr>
            <p:cNvSpPr/>
            <p:nvPr/>
          </p:nvSpPr>
          <p:spPr>
            <a:xfrm>
              <a:off x="1216549" y="22372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4F984C5-F9F9-4D67-B258-7CBBAD18BCD1}"/>
                </a:ext>
              </a:extLst>
            </p:cNvPr>
            <p:cNvSpPr/>
            <p:nvPr/>
          </p:nvSpPr>
          <p:spPr>
            <a:xfrm>
              <a:off x="1930551" y="224522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6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6796" y="7596"/>
                    <a:pt x="7596" y="7596"/>
                    <a:pt x="7596" y="6796"/>
                  </a:cubicBezTo>
                  <a:cubicBezTo>
                    <a:pt x="7596" y="6796"/>
                    <a:pt x="7596" y="5997"/>
                    <a:pt x="6796" y="5997"/>
                  </a:cubicBezTo>
                  <a:cubicBezTo>
                    <a:pt x="6796" y="5997"/>
                    <a:pt x="5997" y="5997"/>
                    <a:pt x="5997" y="6796"/>
                  </a:cubicBezTo>
                  <a:cubicBezTo>
                    <a:pt x="5997" y="6796"/>
                    <a:pt x="5997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6A30628-B204-4527-9897-B03A763DC048}"/>
                </a:ext>
              </a:extLst>
            </p:cNvPr>
            <p:cNvSpPr/>
            <p:nvPr/>
          </p:nvSpPr>
          <p:spPr>
            <a:xfrm>
              <a:off x="2072872" y="224522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6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7596" y="7596"/>
                    <a:pt x="7596" y="7596"/>
                    <a:pt x="7596" y="6796"/>
                  </a:cubicBezTo>
                  <a:cubicBezTo>
                    <a:pt x="7596" y="6796"/>
                    <a:pt x="7596" y="5997"/>
                    <a:pt x="6796" y="5997"/>
                  </a:cubicBezTo>
                  <a:cubicBezTo>
                    <a:pt x="5997" y="5997"/>
                    <a:pt x="5997" y="5997"/>
                    <a:pt x="5997" y="6796"/>
                  </a:cubicBezTo>
                  <a:cubicBezTo>
                    <a:pt x="5997" y="6796"/>
                    <a:pt x="6796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A26E6380-6C8D-496E-822D-E2F1D9749652}"/>
                </a:ext>
              </a:extLst>
            </p:cNvPr>
            <p:cNvSpPr/>
            <p:nvPr/>
          </p:nvSpPr>
          <p:spPr>
            <a:xfrm>
              <a:off x="2215993" y="224522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6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6796" y="7596"/>
                    <a:pt x="7596" y="7596"/>
                    <a:pt x="7596" y="6796"/>
                  </a:cubicBezTo>
                  <a:cubicBezTo>
                    <a:pt x="7596" y="6796"/>
                    <a:pt x="7596" y="5997"/>
                    <a:pt x="6796" y="5997"/>
                  </a:cubicBezTo>
                  <a:cubicBezTo>
                    <a:pt x="5997" y="5997"/>
                    <a:pt x="5997" y="5997"/>
                    <a:pt x="5997" y="6796"/>
                  </a:cubicBezTo>
                  <a:cubicBezTo>
                    <a:pt x="5997" y="6796"/>
                    <a:pt x="5997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C999DD5F-5B1A-48E0-9A07-9A0AAB8D16EC}"/>
                </a:ext>
              </a:extLst>
            </p:cNvPr>
            <p:cNvSpPr/>
            <p:nvPr/>
          </p:nvSpPr>
          <p:spPr>
            <a:xfrm>
              <a:off x="2358313" y="224522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6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7596" y="7596"/>
                    <a:pt x="7596" y="7596"/>
                    <a:pt x="7596" y="6796"/>
                  </a:cubicBezTo>
                  <a:cubicBezTo>
                    <a:pt x="7596" y="6796"/>
                    <a:pt x="7596" y="5997"/>
                    <a:pt x="6796" y="5997"/>
                  </a:cubicBezTo>
                  <a:cubicBezTo>
                    <a:pt x="6796" y="5997"/>
                    <a:pt x="5997" y="5997"/>
                    <a:pt x="5997" y="6796"/>
                  </a:cubicBezTo>
                  <a:cubicBezTo>
                    <a:pt x="5997" y="6796"/>
                    <a:pt x="6796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0B71B94-C8DA-406A-848F-BA2032AAC59A}"/>
                </a:ext>
              </a:extLst>
            </p:cNvPr>
            <p:cNvSpPr/>
            <p:nvPr/>
          </p:nvSpPr>
          <p:spPr>
            <a:xfrm>
              <a:off x="2500634" y="224522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6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7596" y="7596"/>
                    <a:pt x="7596" y="6796"/>
                    <a:pt x="7596" y="6796"/>
                  </a:cubicBezTo>
                  <a:cubicBezTo>
                    <a:pt x="7596" y="5997"/>
                    <a:pt x="7596" y="5997"/>
                    <a:pt x="6796" y="5997"/>
                  </a:cubicBezTo>
                  <a:cubicBezTo>
                    <a:pt x="5997" y="5997"/>
                    <a:pt x="5997" y="6796"/>
                    <a:pt x="5997" y="6796"/>
                  </a:cubicBezTo>
                  <a:cubicBezTo>
                    <a:pt x="5997" y="7596"/>
                    <a:pt x="6796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1C1C31D-9696-4ED9-8DC7-097DA77F3EE2}"/>
                </a:ext>
              </a:extLst>
            </p:cNvPr>
            <p:cNvSpPr/>
            <p:nvPr/>
          </p:nvSpPr>
          <p:spPr>
            <a:xfrm>
              <a:off x="2639757" y="220524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5103628-D8E5-49FC-AC3D-7DD41B7E18A5}"/>
                </a:ext>
              </a:extLst>
            </p:cNvPr>
            <p:cNvSpPr/>
            <p:nvPr/>
          </p:nvSpPr>
          <p:spPr>
            <a:xfrm>
              <a:off x="2785276" y="22372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6796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2CC4178-3D46-45CF-9183-7AEAC3919091}"/>
                </a:ext>
              </a:extLst>
            </p:cNvPr>
            <p:cNvSpPr/>
            <p:nvPr/>
          </p:nvSpPr>
          <p:spPr>
            <a:xfrm>
              <a:off x="2926797" y="222123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31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1593" y="12393"/>
                    <a:pt x="13193" y="10794"/>
                    <a:pt x="13193" y="9195"/>
                  </a:cubicBezTo>
                  <a:cubicBezTo>
                    <a:pt x="13193" y="7596"/>
                    <a:pt x="11593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67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CD5BA56-ED97-4376-A8B0-BDEBB9C3DD98}"/>
                </a:ext>
              </a:extLst>
            </p:cNvPr>
            <p:cNvSpPr/>
            <p:nvPr/>
          </p:nvSpPr>
          <p:spPr>
            <a:xfrm>
              <a:off x="3066719" y="219725"/>
              <a:ext cx="23987" cy="15991"/>
            </a:xfrm>
            <a:custGeom>
              <a:avLst/>
              <a:gdLst>
                <a:gd name="connsiteX0" fmla="*/ 11593 w 23986"/>
                <a:gd name="connsiteY0" fmla="*/ 17190 h 15991"/>
                <a:gd name="connsiteX1" fmla="*/ 17990 w 23986"/>
                <a:gd name="connsiteY1" fmla="*/ 11594 h 15991"/>
                <a:gd name="connsiteX2" fmla="*/ 11593 w 23986"/>
                <a:gd name="connsiteY2" fmla="*/ 5997 h 15991"/>
                <a:gd name="connsiteX3" fmla="*/ 5997 w 23986"/>
                <a:gd name="connsiteY3" fmla="*/ 11594 h 15991"/>
                <a:gd name="connsiteX4" fmla="*/ 11593 w 23986"/>
                <a:gd name="connsiteY4" fmla="*/ 17190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15991">
                  <a:moveTo>
                    <a:pt x="11593" y="17190"/>
                  </a:moveTo>
                  <a:cubicBezTo>
                    <a:pt x="14792" y="17190"/>
                    <a:pt x="17990" y="14792"/>
                    <a:pt x="17990" y="11594"/>
                  </a:cubicBezTo>
                  <a:cubicBezTo>
                    <a:pt x="17990" y="8395"/>
                    <a:pt x="15591" y="5997"/>
                    <a:pt x="11593" y="5997"/>
                  </a:cubicBezTo>
                  <a:cubicBezTo>
                    <a:pt x="8395" y="5997"/>
                    <a:pt x="5997" y="8395"/>
                    <a:pt x="5997" y="11594"/>
                  </a:cubicBezTo>
                  <a:cubicBezTo>
                    <a:pt x="5997" y="14792"/>
                    <a:pt x="8395" y="17190"/>
                    <a:pt x="11593" y="171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EACD260-7D76-4FAC-8DA1-91B22A4AD2C4}"/>
                </a:ext>
              </a:extLst>
            </p:cNvPr>
            <p:cNvSpPr/>
            <p:nvPr/>
          </p:nvSpPr>
          <p:spPr>
            <a:xfrm>
              <a:off x="3212238" y="222123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E7B0680-8363-42C6-AA8C-467ABEC78D80}"/>
                </a:ext>
              </a:extLst>
            </p:cNvPr>
            <p:cNvSpPr/>
            <p:nvPr/>
          </p:nvSpPr>
          <p:spPr>
            <a:xfrm>
              <a:off x="3356158" y="222923"/>
              <a:ext cx="7996" cy="15991"/>
            </a:xfrm>
            <a:custGeom>
              <a:avLst/>
              <a:gdLst>
                <a:gd name="connsiteX0" fmla="*/ 7596 w 7995"/>
                <a:gd name="connsiteY0" fmla="*/ 9994 h 15991"/>
                <a:gd name="connsiteX1" fmla="*/ 9195 w 7995"/>
                <a:gd name="connsiteY1" fmla="*/ 7596 h 15991"/>
                <a:gd name="connsiteX2" fmla="*/ 7596 w 7995"/>
                <a:gd name="connsiteY2" fmla="*/ 5997 h 15991"/>
                <a:gd name="connsiteX3" fmla="*/ 5997 w 7995"/>
                <a:gd name="connsiteY3" fmla="*/ 7596 h 15991"/>
                <a:gd name="connsiteX4" fmla="*/ 7596 w 7995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15991">
                  <a:moveTo>
                    <a:pt x="7596" y="9994"/>
                  </a:moveTo>
                  <a:cubicBezTo>
                    <a:pt x="8395" y="9994"/>
                    <a:pt x="9195" y="91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5997" y="5997"/>
                    <a:pt x="5997" y="6796"/>
                    <a:pt x="5997" y="7596"/>
                  </a:cubicBezTo>
                  <a:cubicBezTo>
                    <a:pt x="5997" y="9195"/>
                    <a:pt x="6797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3F2EE49-34AD-4467-A428-679540DFB2F6}"/>
                </a:ext>
              </a:extLst>
            </p:cNvPr>
            <p:cNvSpPr/>
            <p:nvPr/>
          </p:nvSpPr>
          <p:spPr>
            <a:xfrm>
              <a:off x="3498478" y="222923"/>
              <a:ext cx="15991" cy="15991"/>
            </a:xfrm>
            <a:custGeom>
              <a:avLst/>
              <a:gdLst>
                <a:gd name="connsiteX0" fmla="*/ 7596 w 15991"/>
                <a:gd name="connsiteY0" fmla="*/ 9994 h 15991"/>
                <a:gd name="connsiteX1" fmla="*/ 9994 w 15991"/>
                <a:gd name="connsiteY1" fmla="*/ 7596 h 15991"/>
                <a:gd name="connsiteX2" fmla="*/ 7596 w 15991"/>
                <a:gd name="connsiteY2" fmla="*/ 5997 h 15991"/>
                <a:gd name="connsiteX3" fmla="*/ 5997 w 15991"/>
                <a:gd name="connsiteY3" fmla="*/ 7596 h 15991"/>
                <a:gd name="connsiteX4" fmla="*/ 7596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7596" y="9994"/>
                  </a:moveTo>
                  <a:cubicBezTo>
                    <a:pt x="9195" y="9994"/>
                    <a:pt x="9994" y="9195"/>
                    <a:pt x="9994" y="7596"/>
                  </a:cubicBezTo>
                  <a:cubicBezTo>
                    <a:pt x="9994" y="6796"/>
                    <a:pt x="9195" y="5997"/>
                    <a:pt x="75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5997" y="9195"/>
                    <a:pt x="6797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7D1D4F50-252D-42BA-B508-680122995079}"/>
                </a:ext>
              </a:extLst>
            </p:cNvPr>
            <p:cNvSpPr/>
            <p:nvPr/>
          </p:nvSpPr>
          <p:spPr>
            <a:xfrm>
              <a:off x="3641599" y="22372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648BFC53-A209-4B67-91C4-C82D5B07577C}"/>
                </a:ext>
              </a:extLst>
            </p:cNvPr>
            <p:cNvSpPr/>
            <p:nvPr/>
          </p:nvSpPr>
          <p:spPr>
            <a:xfrm>
              <a:off x="3783920" y="223722"/>
              <a:ext cx="7996" cy="7996"/>
            </a:xfrm>
            <a:custGeom>
              <a:avLst/>
              <a:gdLst>
                <a:gd name="connsiteX0" fmla="*/ 9195 w 7995"/>
                <a:gd name="connsiteY0" fmla="*/ 7596 h 7995"/>
                <a:gd name="connsiteX1" fmla="*/ 7596 w 7995"/>
                <a:gd name="connsiteY1" fmla="*/ 9195 h 7995"/>
                <a:gd name="connsiteX2" fmla="*/ 5997 w 7995"/>
                <a:gd name="connsiteY2" fmla="*/ 7596 h 7995"/>
                <a:gd name="connsiteX3" fmla="*/ 7596 w 7995"/>
                <a:gd name="connsiteY3" fmla="*/ 5997 h 7995"/>
                <a:gd name="connsiteX4" fmla="*/ 9195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9195" y="7596"/>
                  </a:moveTo>
                  <a:cubicBezTo>
                    <a:pt x="9195" y="8479"/>
                    <a:pt x="8479" y="9195"/>
                    <a:pt x="7596" y="9195"/>
                  </a:cubicBezTo>
                  <a:cubicBezTo>
                    <a:pt x="6712" y="9195"/>
                    <a:pt x="5997" y="8479"/>
                    <a:pt x="5997" y="7596"/>
                  </a:cubicBezTo>
                  <a:cubicBezTo>
                    <a:pt x="5997" y="6713"/>
                    <a:pt x="6712" y="5997"/>
                    <a:pt x="7596" y="5997"/>
                  </a:cubicBezTo>
                  <a:cubicBezTo>
                    <a:pt x="8479" y="5997"/>
                    <a:pt x="9195" y="6713"/>
                    <a:pt x="9195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EAA53664-1821-42A2-A7CF-214BA803CED7}"/>
                </a:ext>
              </a:extLst>
            </p:cNvPr>
            <p:cNvSpPr/>
            <p:nvPr/>
          </p:nvSpPr>
          <p:spPr>
            <a:xfrm>
              <a:off x="3927040" y="22372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534BC86-4DBB-4992-9530-CF8E53F39E24}"/>
                </a:ext>
              </a:extLst>
            </p:cNvPr>
            <p:cNvSpPr/>
            <p:nvPr/>
          </p:nvSpPr>
          <p:spPr>
            <a:xfrm>
              <a:off x="4069361" y="222923"/>
              <a:ext cx="15991" cy="15991"/>
            </a:xfrm>
            <a:custGeom>
              <a:avLst/>
              <a:gdLst>
                <a:gd name="connsiteX0" fmla="*/ 7596 w 15991"/>
                <a:gd name="connsiteY0" fmla="*/ 9994 h 15991"/>
                <a:gd name="connsiteX1" fmla="*/ 9994 w 15991"/>
                <a:gd name="connsiteY1" fmla="*/ 7596 h 15991"/>
                <a:gd name="connsiteX2" fmla="*/ 7596 w 15991"/>
                <a:gd name="connsiteY2" fmla="*/ 5997 h 15991"/>
                <a:gd name="connsiteX3" fmla="*/ 5997 w 15991"/>
                <a:gd name="connsiteY3" fmla="*/ 7596 h 15991"/>
                <a:gd name="connsiteX4" fmla="*/ 7596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7596" y="9994"/>
                  </a:moveTo>
                  <a:cubicBezTo>
                    <a:pt x="8395" y="9994"/>
                    <a:pt x="9994" y="9195"/>
                    <a:pt x="9994" y="7596"/>
                  </a:cubicBezTo>
                  <a:cubicBezTo>
                    <a:pt x="9994" y="6796"/>
                    <a:pt x="91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9195"/>
                    <a:pt x="6796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F153C811-B0C4-4057-8A9E-056C0003EDC9}"/>
                </a:ext>
              </a:extLst>
            </p:cNvPr>
            <p:cNvSpPr/>
            <p:nvPr/>
          </p:nvSpPr>
          <p:spPr>
            <a:xfrm>
              <a:off x="4210882" y="222123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877AA3E-B702-4CC4-B10B-37ECB46662B7}"/>
                </a:ext>
              </a:extLst>
            </p:cNvPr>
            <p:cNvSpPr/>
            <p:nvPr/>
          </p:nvSpPr>
          <p:spPr>
            <a:xfrm>
              <a:off x="4354002" y="222923"/>
              <a:ext cx="15991" cy="15991"/>
            </a:xfrm>
            <a:custGeom>
              <a:avLst/>
              <a:gdLst>
                <a:gd name="connsiteX0" fmla="*/ 8396 w 15991"/>
                <a:gd name="connsiteY0" fmla="*/ 9994 h 15991"/>
                <a:gd name="connsiteX1" fmla="*/ 9994 w 15991"/>
                <a:gd name="connsiteY1" fmla="*/ 7596 h 15991"/>
                <a:gd name="connsiteX2" fmla="*/ 8396 w 15991"/>
                <a:gd name="connsiteY2" fmla="*/ 5997 h 15991"/>
                <a:gd name="connsiteX3" fmla="*/ 5997 w 15991"/>
                <a:gd name="connsiteY3" fmla="*/ 7596 h 15991"/>
                <a:gd name="connsiteX4" fmla="*/ 8396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6" y="9994"/>
                  </a:moveTo>
                  <a:cubicBezTo>
                    <a:pt x="9195" y="9994"/>
                    <a:pt x="9994" y="9195"/>
                    <a:pt x="9994" y="7596"/>
                  </a:cubicBezTo>
                  <a:cubicBezTo>
                    <a:pt x="9994" y="6796"/>
                    <a:pt x="9195" y="5997"/>
                    <a:pt x="83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6797" y="9195"/>
                    <a:pt x="7596" y="9994"/>
                    <a:pt x="83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2CB4C17-EC54-4ECE-8B0F-FD170739F331}"/>
                </a:ext>
              </a:extLst>
            </p:cNvPr>
            <p:cNvSpPr/>
            <p:nvPr/>
          </p:nvSpPr>
          <p:spPr>
            <a:xfrm>
              <a:off x="4497123" y="222923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195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CE02F3F-CCC9-4BCC-B116-93BD72CDAEDD}"/>
                </a:ext>
              </a:extLst>
            </p:cNvPr>
            <p:cNvSpPr/>
            <p:nvPr/>
          </p:nvSpPr>
          <p:spPr>
            <a:xfrm>
              <a:off x="351430" y="357248"/>
              <a:ext cx="31982" cy="31982"/>
            </a:xfrm>
            <a:custGeom>
              <a:avLst/>
              <a:gdLst>
                <a:gd name="connsiteX0" fmla="*/ 16391 w 31982"/>
                <a:gd name="connsiteY0" fmla="*/ 26785 h 31982"/>
                <a:gd name="connsiteX1" fmla="*/ 26785 w 31982"/>
                <a:gd name="connsiteY1" fmla="*/ 16391 h 31982"/>
                <a:gd name="connsiteX2" fmla="*/ 16391 w 31982"/>
                <a:gd name="connsiteY2" fmla="*/ 5997 h 31982"/>
                <a:gd name="connsiteX3" fmla="*/ 5997 w 31982"/>
                <a:gd name="connsiteY3" fmla="*/ 16391 h 31982"/>
                <a:gd name="connsiteX4" fmla="*/ 16391 w 31982"/>
                <a:gd name="connsiteY4" fmla="*/ 26785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6391" y="26785"/>
                  </a:moveTo>
                  <a:cubicBezTo>
                    <a:pt x="21988" y="26785"/>
                    <a:pt x="26785" y="21988"/>
                    <a:pt x="26785" y="16391"/>
                  </a:cubicBezTo>
                  <a:cubicBezTo>
                    <a:pt x="26785" y="10794"/>
                    <a:pt x="21988" y="5997"/>
                    <a:pt x="16391" y="5997"/>
                  </a:cubicBezTo>
                  <a:cubicBezTo>
                    <a:pt x="10794" y="5997"/>
                    <a:pt x="5997" y="10794"/>
                    <a:pt x="5997" y="16391"/>
                  </a:cubicBezTo>
                  <a:cubicBezTo>
                    <a:pt x="5997" y="21988"/>
                    <a:pt x="10794" y="26785"/>
                    <a:pt x="16391" y="2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58D4971-EE6F-4526-9207-F83D40C99399}"/>
                </a:ext>
              </a:extLst>
            </p:cNvPr>
            <p:cNvSpPr/>
            <p:nvPr/>
          </p:nvSpPr>
          <p:spPr>
            <a:xfrm>
              <a:off x="493751" y="357248"/>
              <a:ext cx="31982" cy="31982"/>
            </a:xfrm>
            <a:custGeom>
              <a:avLst/>
              <a:gdLst>
                <a:gd name="connsiteX0" fmla="*/ 16391 w 31982"/>
                <a:gd name="connsiteY0" fmla="*/ 26785 h 31982"/>
                <a:gd name="connsiteX1" fmla="*/ 26785 w 31982"/>
                <a:gd name="connsiteY1" fmla="*/ 16391 h 31982"/>
                <a:gd name="connsiteX2" fmla="*/ 16391 w 31982"/>
                <a:gd name="connsiteY2" fmla="*/ 5997 h 31982"/>
                <a:gd name="connsiteX3" fmla="*/ 5997 w 31982"/>
                <a:gd name="connsiteY3" fmla="*/ 16391 h 31982"/>
                <a:gd name="connsiteX4" fmla="*/ 16391 w 31982"/>
                <a:gd name="connsiteY4" fmla="*/ 26785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6391" y="26785"/>
                  </a:moveTo>
                  <a:cubicBezTo>
                    <a:pt x="21988" y="26785"/>
                    <a:pt x="26785" y="21988"/>
                    <a:pt x="26785" y="16391"/>
                  </a:cubicBezTo>
                  <a:cubicBezTo>
                    <a:pt x="26785" y="10794"/>
                    <a:pt x="21988" y="5997"/>
                    <a:pt x="16391" y="5997"/>
                  </a:cubicBezTo>
                  <a:cubicBezTo>
                    <a:pt x="10794" y="5997"/>
                    <a:pt x="5997" y="10794"/>
                    <a:pt x="5997" y="16391"/>
                  </a:cubicBezTo>
                  <a:cubicBezTo>
                    <a:pt x="6796" y="21988"/>
                    <a:pt x="10794" y="26785"/>
                    <a:pt x="16391" y="2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A3621A6-BEAF-4E74-8CCC-D02653E11F95}"/>
                </a:ext>
              </a:extLst>
            </p:cNvPr>
            <p:cNvSpPr/>
            <p:nvPr/>
          </p:nvSpPr>
          <p:spPr>
            <a:xfrm>
              <a:off x="640070" y="360446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1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1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24EED5B-ADF8-4591-B1DF-27D7F4287ED6}"/>
                </a:ext>
              </a:extLst>
            </p:cNvPr>
            <p:cNvSpPr/>
            <p:nvPr/>
          </p:nvSpPr>
          <p:spPr>
            <a:xfrm>
              <a:off x="784789" y="362845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992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E8D973E8-0195-4D89-9287-CADC1CEECED4}"/>
                </a:ext>
              </a:extLst>
            </p:cNvPr>
            <p:cNvSpPr/>
            <p:nvPr/>
          </p:nvSpPr>
          <p:spPr>
            <a:xfrm>
              <a:off x="929300" y="364444"/>
              <a:ext cx="15991" cy="15991"/>
            </a:xfrm>
            <a:custGeom>
              <a:avLst/>
              <a:gdLst>
                <a:gd name="connsiteX0" fmla="*/ 9403 w 15991"/>
                <a:gd name="connsiteY0" fmla="*/ 13193 h 15991"/>
                <a:gd name="connsiteX1" fmla="*/ 13401 w 15991"/>
                <a:gd name="connsiteY1" fmla="*/ 9994 h 15991"/>
                <a:gd name="connsiteX2" fmla="*/ 9403 w 15991"/>
                <a:gd name="connsiteY2" fmla="*/ 5997 h 15991"/>
                <a:gd name="connsiteX3" fmla="*/ 6205 w 15991"/>
                <a:gd name="connsiteY3" fmla="*/ 9994 h 15991"/>
                <a:gd name="connsiteX4" fmla="*/ 9403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403" y="13193"/>
                  </a:moveTo>
                  <a:cubicBezTo>
                    <a:pt x="11002" y="13193"/>
                    <a:pt x="13401" y="11594"/>
                    <a:pt x="13401" y="9994"/>
                  </a:cubicBezTo>
                  <a:cubicBezTo>
                    <a:pt x="13401" y="7596"/>
                    <a:pt x="11802" y="5997"/>
                    <a:pt x="9403" y="5997"/>
                  </a:cubicBezTo>
                  <a:cubicBezTo>
                    <a:pt x="7804" y="5997"/>
                    <a:pt x="6205" y="7596"/>
                    <a:pt x="6205" y="9994"/>
                  </a:cubicBezTo>
                  <a:cubicBezTo>
                    <a:pt x="5405" y="11594"/>
                    <a:pt x="7004" y="13193"/>
                    <a:pt x="9403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66C8446-D3A2-4DD7-B541-94C12EA7DB49}"/>
                </a:ext>
              </a:extLst>
            </p:cNvPr>
            <p:cNvSpPr/>
            <p:nvPr/>
          </p:nvSpPr>
          <p:spPr>
            <a:xfrm>
              <a:off x="1071829" y="364444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1594" y="13193"/>
                    <a:pt x="13193" y="11594"/>
                    <a:pt x="13193" y="9994"/>
                  </a:cubicBezTo>
                  <a:cubicBezTo>
                    <a:pt x="13193" y="7596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49EFC0-B939-4EAF-90D5-71A37D813CCA}"/>
                </a:ext>
              </a:extLst>
            </p:cNvPr>
            <p:cNvSpPr/>
            <p:nvPr/>
          </p:nvSpPr>
          <p:spPr>
            <a:xfrm>
              <a:off x="1214150" y="364444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3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4" y="13193"/>
                    <a:pt x="13193" y="11594"/>
                    <a:pt x="13193" y="9994"/>
                  </a:cubicBezTo>
                  <a:cubicBezTo>
                    <a:pt x="13193" y="7596"/>
                    <a:pt x="11594" y="5997"/>
                    <a:pt x="99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5997" y="11594"/>
                    <a:pt x="7596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7F9DDE-30C9-4A41-BC68-5F428A3FF5B6}"/>
                </a:ext>
              </a:extLst>
            </p:cNvPr>
            <p:cNvSpPr/>
            <p:nvPr/>
          </p:nvSpPr>
          <p:spPr>
            <a:xfrm>
              <a:off x="1357270" y="364444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23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0794" y="13193"/>
                    <a:pt x="12393" y="11594"/>
                    <a:pt x="12393" y="9994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9DB8E01-F626-4296-A4A9-3143C34E30FC}"/>
                </a:ext>
              </a:extLst>
            </p:cNvPr>
            <p:cNvSpPr/>
            <p:nvPr/>
          </p:nvSpPr>
          <p:spPr>
            <a:xfrm>
              <a:off x="1501190" y="365244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65884A29-27D3-4C55-BFE6-C908DCD4C5F7}"/>
                </a:ext>
              </a:extLst>
            </p:cNvPr>
            <p:cNvSpPr/>
            <p:nvPr/>
          </p:nvSpPr>
          <p:spPr>
            <a:xfrm>
              <a:off x="1644311" y="366843"/>
              <a:ext cx="7996" cy="7996"/>
            </a:xfrm>
            <a:custGeom>
              <a:avLst/>
              <a:gdLst>
                <a:gd name="connsiteX0" fmla="*/ 7596 w 7995"/>
                <a:gd name="connsiteY0" fmla="*/ 8395 h 7995"/>
                <a:gd name="connsiteX1" fmla="*/ 83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83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8395"/>
                  </a:moveTo>
                  <a:cubicBezTo>
                    <a:pt x="8395" y="8395"/>
                    <a:pt x="8395" y="7596"/>
                    <a:pt x="8395" y="7596"/>
                  </a:cubicBezTo>
                  <a:cubicBezTo>
                    <a:pt x="8395" y="6796"/>
                    <a:pt x="7596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7596"/>
                    <a:pt x="6796" y="8395"/>
                    <a:pt x="7596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DDF3F1F-5780-46EB-B10A-0EF9BF275258}"/>
                </a:ext>
              </a:extLst>
            </p:cNvPr>
            <p:cNvSpPr/>
            <p:nvPr/>
          </p:nvSpPr>
          <p:spPr>
            <a:xfrm>
              <a:off x="1930220" y="366843"/>
              <a:ext cx="7996" cy="7996"/>
            </a:xfrm>
            <a:custGeom>
              <a:avLst/>
              <a:gdLst>
                <a:gd name="connsiteX0" fmla="*/ 7127 w 7995"/>
                <a:gd name="connsiteY0" fmla="*/ 8395 h 7995"/>
                <a:gd name="connsiteX1" fmla="*/ 7927 w 7995"/>
                <a:gd name="connsiteY1" fmla="*/ 7596 h 7995"/>
                <a:gd name="connsiteX2" fmla="*/ 7127 w 7995"/>
                <a:gd name="connsiteY2" fmla="*/ 5997 h 7995"/>
                <a:gd name="connsiteX3" fmla="*/ 6328 w 7995"/>
                <a:gd name="connsiteY3" fmla="*/ 7596 h 7995"/>
                <a:gd name="connsiteX4" fmla="*/ 7127 w 7995"/>
                <a:gd name="connsiteY4" fmla="*/ 83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127" y="8395"/>
                  </a:moveTo>
                  <a:cubicBezTo>
                    <a:pt x="7927" y="8395"/>
                    <a:pt x="7927" y="7596"/>
                    <a:pt x="7927" y="7596"/>
                  </a:cubicBezTo>
                  <a:cubicBezTo>
                    <a:pt x="7927" y="6796"/>
                    <a:pt x="7127" y="5997"/>
                    <a:pt x="7127" y="5997"/>
                  </a:cubicBezTo>
                  <a:cubicBezTo>
                    <a:pt x="6328" y="5997"/>
                    <a:pt x="6328" y="6796"/>
                    <a:pt x="6328" y="7596"/>
                  </a:cubicBezTo>
                  <a:cubicBezTo>
                    <a:pt x="5528" y="7596"/>
                    <a:pt x="6328" y="8395"/>
                    <a:pt x="7127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C9AE5C0-A46D-49CA-87B5-21FB8D007FC9}"/>
                </a:ext>
              </a:extLst>
            </p:cNvPr>
            <p:cNvSpPr/>
            <p:nvPr/>
          </p:nvSpPr>
          <p:spPr>
            <a:xfrm>
              <a:off x="2072073" y="366043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C80E93F-2BF6-4661-98B1-7E6E74850EA2}"/>
                </a:ext>
              </a:extLst>
            </p:cNvPr>
            <p:cNvSpPr/>
            <p:nvPr/>
          </p:nvSpPr>
          <p:spPr>
            <a:xfrm>
              <a:off x="2212794" y="363645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96CDAB3-57CC-49C2-98C2-C0268C6063A2}"/>
                </a:ext>
              </a:extLst>
            </p:cNvPr>
            <p:cNvSpPr/>
            <p:nvPr/>
          </p:nvSpPr>
          <p:spPr>
            <a:xfrm>
              <a:off x="2351917" y="361246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0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6391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D12A727F-EEC7-46DC-BD27-D1455387C5F7}"/>
                </a:ext>
              </a:extLst>
            </p:cNvPr>
            <p:cNvSpPr/>
            <p:nvPr/>
          </p:nvSpPr>
          <p:spPr>
            <a:xfrm>
              <a:off x="2495037" y="361246"/>
              <a:ext cx="23987" cy="23987"/>
            </a:xfrm>
            <a:custGeom>
              <a:avLst/>
              <a:gdLst>
                <a:gd name="connsiteX0" fmla="*/ 12393 w 23986"/>
                <a:gd name="connsiteY0" fmla="*/ 18790 h 23986"/>
                <a:gd name="connsiteX1" fmla="*/ 18790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90"/>
                  </a:moveTo>
                  <a:cubicBezTo>
                    <a:pt x="15591" y="18790"/>
                    <a:pt x="18790" y="15591"/>
                    <a:pt x="18790" y="12393"/>
                  </a:cubicBezTo>
                  <a:cubicBezTo>
                    <a:pt x="18790" y="8395"/>
                    <a:pt x="15591" y="5997"/>
                    <a:pt x="12393" y="5997"/>
                  </a:cubicBezTo>
                  <a:cubicBezTo>
                    <a:pt x="9195" y="5997"/>
                    <a:pt x="5997" y="8395"/>
                    <a:pt x="5997" y="12393"/>
                  </a:cubicBezTo>
                  <a:cubicBezTo>
                    <a:pt x="6796" y="16391"/>
                    <a:pt x="9195" y="18790"/>
                    <a:pt x="12393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FD69783-8137-453C-B055-AE30E73E2CB9}"/>
                </a:ext>
              </a:extLst>
            </p:cNvPr>
            <p:cNvSpPr/>
            <p:nvPr/>
          </p:nvSpPr>
          <p:spPr>
            <a:xfrm>
              <a:off x="2638157" y="361246"/>
              <a:ext cx="23987" cy="23987"/>
            </a:xfrm>
            <a:custGeom>
              <a:avLst/>
              <a:gdLst>
                <a:gd name="connsiteX0" fmla="*/ 12393 w 23986"/>
                <a:gd name="connsiteY0" fmla="*/ 19589 h 23986"/>
                <a:gd name="connsiteX1" fmla="*/ 18790 w 23986"/>
                <a:gd name="connsiteY1" fmla="*/ 13193 h 23986"/>
                <a:gd name="connsiteX2" fmla="*/ 12393 w 23986"/>
                <a:gd name="connsiteY2" fmla="*/ 5997 h 23986"/>
                <a:gd name="connsiteX3" fmla="*/ 5997 w 23986"/>
                <a:gd name="connsiteY3" fmla="*/ 13193 h 23986"/>
                <a:gd name="connsiteX4" fmla="*/ 12393 w 23986"/>
                <a:gd name="connsiteY4" fmla="*/ 195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9589"/>
                  </a:moveTo>
                  <a:cubicBezTo>
                    <a:pt x="16391" y="19589"/>
                    <a:pt x="18790" y="16391"/>
                    <a:pt x="18790" y="13193"/>
                  </a:cubicBezTo>
                  <a:cubicBezTo>
                    <a:pt x="18790" y="9195"/>
                    <a:pt x="15591" y="5997"/>
                    <a:pt x="12393" y="5997"/>
                  </a:cubicBezTo>
                  <a:cubicBezTo>
                    <a:pt x="8395" y="5997"/>
                    <a:pt x="5997" y="9195"/>
                    <a:pt x="5997" y="13193"/>
                  </a:cubicBezTo>
                  <a:cubicBezTo>
                    <a:pt x="5997" y="16391"/>
                    <a:pt x="8395" y="19589"/>
                    <a:pt x="12393" y="195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45135F0-F1D2-4C0B-98D1-D354B397D556}"/>
                </a:ext>
              </a:extLst>
            </p:cNvPr>
            <p:cNvSpPr/>
            <p:nvPr/>
          </p:nvSpPr>
          <p:spPr>
            <a:xfrm>
              <a:off x="2774881" y="355649"/>
              <a:ext cx="31982" cy="31982"/>
            </a:xfrm>
            <a:custGeom>
              <a:avLst/>
              <a:gdLst>
                <a:gd name="connsiteX0" fmla="*/ 17990 w 31982"/>
                <a:gd name="connsiteY0" fmla="*/ 29983 h 31982"/>
                <a:gd name="connsiteX1" fmla="*/ 29983 w 31982"/>
                <a:gd name="connsiteY1" fmla="*/ 17990 h 31982"/>
                <a:gd name="connsiteX2" fmla="*/ 17990 w 31982"/>
                <a:gd name="connsiteY2" fmla="*/ 5997 h 31982"/>
                <a:gd name="connsiteX3" fmla="*/ 5997 w 31982"/>
                <a:gd name="connsiteY3" fmla="*/ 17990 h 31982"/>
                <a:gd name="connsiteX4" fmla="*/ 17990 w 31982"/>
                <a:gd name="connsiteY4" fmla="*/ 299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990" y="29983"/>
                  </a:moveTo>
                  <a:cubicBezTo>
                    <a:pt x="24386" y="29983"/>
                    <a:pt x="29983" y="24386"/>
                    <a:pt x="29983" y="17990"/>
                  </a:cubicBezTo>
                  <a:cubicBezTo>
                    <a:pt x="29983" y="11594"/>
                    <a:pt x="24386" y="5997"/>
                    <a:pt x="17990" y="5997"/>
                  </a:cubicBezTo>
                  <a:cubicBezTo>
                    <a:pt x="11593" y="5997"/>
                    <a:pt x="5997" y="11594"/>
                    <a:pt x="5997" y="17990"/>
                  </a:cubicBezTo>
                  <a:cubicBezTo>
                    <a:pt x="5997" y="24386"/>
                    <a:pt x="11593" y="29983"/>
                    <a:pt x="17990" y="29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035B191-215A-4598-B497-90072411D4CD}"/>
                </a:ext>
              </a:extLst>
            </p:cNvPr>
            <p:cNvSpPr/>
            <p:nvPr/>
          </p:nvSpPr>
          <p:spPr>
            <a:xfrm>
              <a:off x="2922799" y="360446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1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1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98631207-221D-42F0-A982-70002CD3EE2F}"/>
                </a:ext>
              </a:extLst>
            </p:cNvPr>
            <p:cNvSpPr/>
            <p:nvPr/>
          </p:nvSpPr>
          <p:spPr>
            <a:xfrm>
              <a:off x="3067519" y="362845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992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71529A2-93EC-407A-8C42-F811ECAD2A2A}"/>
                </a:ext>
              </a:extLst>
            </p:cNvPr>
            <p:cNvSpPr/>
            <p:nvPr/>
          </p:nvSpPr>
          <p:spPr>
            <a:xfrm>
              <a:off x="3211439" y="363645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739E3A21-E832-4A2B-99C8-C2F24A76BBA5}"/>
                </a:ext>
              </a:extLst>
            </p:cNvPr>
            <p:cNvSpPr/>
            <p:nvPr/>
          </p:nvSpPr>
          <p:spPr>
            <a:xfrm>
              <a:off x="3353759" y="364444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3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4" y="13193"/>
                    <a:pt x="13193" y="11594"/>
                    <a:pt x="13193" y="9994"/>
                  </a:cubicBezTo>
                  <a:cubicBezTo>
                    <a:pt x="13193" y="7596"/>
                    <a:pt x="11594" y="5997"/>
                    <a:pt x="99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5997" y="11594"/>
                    <a:pt x="8395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F3052C36-CB48-418C-8705-E920F481B17A}"/>
                </a:ext>
              </a:extLst>
            </p:cNvPr>
            <p:cNvSpPr/>
            <p:nvPr/>
          </p:nvSpPr>
          <p:spPr>
            <a:xfrm>
              <a:off x="3498478" y="366043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6" y="9195"/>
                    <a:pt x="9195" y="8395"/>
                    <a:pt x="9195" y="7596"/>
                  </a:cubicBezTo>
                  <a:cubicBezTo>
                    <a:pt x="9195" y="6796"/>
                    <a:pt x="8396" y="5997"/>
                    <a:pt x="75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5997" y="8395"/>
                    <a:pt x="75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7BF9715-9D11-4124-9661-621F7D9DF1A8}"/>
                </a:ext>
              </a:extLst>
            </p:cNvPr>
            <p:cNvSpPr/>
            <p:nvPr/>
          </p:nvSpPr>
          <p:spPr>
            <a:xfrm>
              <a:off x="3641599" y="366043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95B39C20-3890-41ED-B878-CE1953BB8FC0}"/>
                </a:ext>
              </a:extLst>
            </p:cNvPr>
            <p:cNvSpPr/>
            <p:nvPr/>
          </p:nvSpPr>
          <p:spPr>
            <a:xfrm>
              <a:off x="3783920" y="366043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5997" y="8395"/>
                    <a:pt x="6797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6F25A9A-9105-4773-B11A-4609F2FCB9E3}"/>
                </a:ext>
              </a:extLst>
            </p:cNvPr>
            <p:cNvSpPr/>
            <p:nvPr/>
          </p:nvSpPr>
          <p:spPr>
            <a:xfrm>
              <a:off x="3925441" y="365244"/>
              <a:ext cx="15991" cy="15991"/>
            </a:xfrm>
            <a:custGeom>
              <a:avLst/>
              <a:gdLst>
                <a:gd name="connsiteX0" fmla="*/ 9195 w 15991"/>
                <a:gd name="connsiteY0" fmla="*/ 11594 h 15991"/>
                <a:gd name="connsiteX1" fmla="*/ 11594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15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1594"/>
                  </a:moveTo>
                  <a:cubicBezTo>
                    <a:pt x="10794" y="11594"/>
                    <a:pt x="11594" y="9994"/>
                    <a:pt x="11594" y="9195"/>
                  </a:cubicBezTo>
                  <a:cubicBezTo>
                    <a:pt x="11594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9994"/>
                    <a:pt x="7596" y="11594"/>
                    <a:pt x="9195" y="115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A56E1211-912B-46F5-B3F1-0A7A57A5DF0F}"/>
                </a:ext>
              </a:extLst>
            </p:cNvPr>
            <p:cNvSpPr/>
            <p:nvPr/>
          </p:nvSpPr>
          <p:spPr>
            <a:xfrm>
              <a:off x="4068562" y="365244"/>
              <a:ext cx="15991" cy="15991"/>
            </a:xfrm>
            <a:custGeom>
              <a:avLst/>
              <a:gdLst>
                <a:gd name="connsiteX0" fmla="*/ 8395 w 15991"/>
                <a:gd name="connsiteY0" fmla="*/ 11594 h 15991"/>
                <a:gd name="connsiteX1" fmla="*/ 11593 w 15991"/>
                <a:gd name="connsiteY1" fmla="*/ 9195 h 15991"/>
                <a:gd name="connsiteX2" fmla="*/ 8395 w 15991"/>
                <a:gd name="connsiteY2" fmla="*/ 5997 h 15991"/>
                <a:gd name="connsiteX3" fmla="*/ 5997 w 15991"/>
                <a:gd name="connsiteY3" fmla="*/ 9195 h 15991"/>
                <a:gd name="connsiteX4" fmla="*/ 8395 w 15991"/>
                <a:gd name="connsiteY4" fmla="*/ 115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1594"/>
                  </a:moveTo>
                  <a:cubicBezTo>
                    <a:pt x="9994" y="11594"/>
                    <a:pt x="11593" y="9994"/>
                    <a:pt x="11593" y="9195"/>
                  </a:cubicBezTo>
                  <a:cubicBezTo>
                    <a:pt x="11593" y="7596"/>
                    <a:pt x="9994" y="5997"/>
                    <a:pt x="8395" y="5997"/>
                  </a:cubicBezTo>
                  <a:cubicBezTo>
                    <a:pt x="6796" y="5997"/>
                    <a:pt x="5997" y="7596"/>
                    <a:pt x="5997" y="9195"/>
                  </a:cubicBezTo>
                  <a:cubicBezTo>
                    <a:pt x="5997" y="9994"/>
                    <a:pt x="6796" y="11594"/>
                    <a:pt x="8395" y="115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2D920ED-CF16-4A70-B5CF-CCB446DD8AD0}"/>
                </a:ext>
              </a:extLst>
            </p:cNvPr>
            <p:cNvSpPr/>
            <p:nvPr/>
          </p:nvSpPr>
          <p:spPr>
            <a:xfrm>
              <a:off x="4210882" y="365244"/>
              <a:ext cx="15991" cy="15991"/>
            </a:xfrm>
            <a:custGeom>
              <a:avLst/>
              <a:gdLst>
                <a:gd name="connsiteX0" fmla="*/ 9195 w 15991"/>
                <a:gd name="connsiteY0" fmla="*/ 11594 h 15991"/>
                <a:gd name="connsiteX1" fmla="*/ 11594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15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1594"/>
                  </a:moveTo>
                  <a:cubicBezTo>
                    <a:pt x="10794" y="11594"/>
                    <a:pt x="11594" y="9994"/>
                    <a:pt x="11594" y="9195"/>
                  </a:cubicBezTo>
                  <a:cubicBezTo>
                    <a:pt x="11594" y="7596"/>
                    <a:pt x="99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9994"/>
                    <a:pt x="7596" y="11594"/>
                    <a:pt x="9195" y="115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0A305C3-7A90-4395-B66A-62EDC41C8DF7}"/>
                </a:ext>
              </a:extLst>
            </p:cNvPr>
            <p:cNvSpPr/>
            <p:nvPr/>
          </p:nvSpPr>
          <p:spPr>
            <a:xfrm>
              <a:off x="4352404" y="364444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3" y="13193"/>
                    <a:pt x="13192" y="11594"/>
                    <a:pt x="13192" y="9994"/>
                  </a:cubicBezTo>
                  <a:cubicBezTo>
                    <a:pt x="13192" y="7596"/>
                    <a:pt x="11593" y="5997"/>
                    <a:pt x="9994" y="5997"/>
                  </a:cubicBezTo>
                  <a:cubicBezTo>
                    <a:pt x="7595" y="5997"/>
                    <a:pt x="5997" y="7596"/>
                    <a:pt x="5997" y="9994"/>
                  </a:cubicBezTo>
                  <a:cubicBezTo>
                    <a:pt x="6796" y="11594"/>
                    <a:pt x="8395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6012B64-B377-4C4B-93DD-1C90DF30F92D}"/>
                </a:ext>
              </a:extLst>
            </p:cNvPr>
            <p:cNvSpPr/>
            <p:nvPr/>
          </p:nvSpPr>
          <p:spPr>
            <a:xfrm>
              <a:off x="4497123" y="365244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5DCCA4BE-0CF8-4FB2-A60B-498C20D73B83}"/>
                </a:ext>
              </a:extLst>
            </p:cNvPr>
            <p:cNvSpPr/>
            <p:nvPr/>
          </p:nvSpPr>
          <p:spPr>
            <a:xfrm>
              <a:off x="4637045" y="362845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992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0010606-E9E8-4E2E-A26F-CA96C56F62D0}"/>
                </a:ext>
              </a:extLst>
            </p:cNvPr>
            <p:cNvSpPr/>
            <p:nvPr/>
          </p:nvSpPr>
          <p:spPr>
            <a:xfrm>
              <a:off x="350631" y="498769"/>
              <a:ext cx="31982" cy="31982"/>
            </a:xfrm>
            <a:custGeom>
              <a:avLst/>
              <a:gdLst>
                <a:gd name="connsiteX0" fmla="*/ 17191 w 31982"/>
                <a:gd name="connsiteY0" fmla="*/ 28384 h 31982"/>
                <a:gd name="connsiteX1" fmla="*/ 28384 w 31982"/>
                <a:gd name="connsiteY1" fmla="*/ 17191 h 31982"/>
                <a:gd name="connsiteX2" fmla="*/ 17191 w 31982"/>
                <a:gd name="connsiteY2" fmla="*/ 5997 h 31982"/>
                <a:gd name="connsiteX3" fmla="*/ 5997 w 31982"/>
                <a:gd name="connsiteY3" fmla="*/ 17191 h 31982"/>
                <a:gd name="connsiteX4" fmla="*/ 17191 w 31982"/>
                <a:gd name="connsiteY4" fmla="*/ 28384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191" y="28384"/>
                  </a:moveTo>
                  <a:cubicBezTo>
                    <a:pt x="23587" y="28384"/>
                    <a:pt x="28384" y="23587"/>
                    <a:pt x="28384" y="17191"/>
                  </a:cubicBezTo>
                  <a:cubicBezTo>
                    <a:pt x="28384" y="10794"/>
                    <a:pt x="23587" y="5997"/>
                    <a:pt x="17191" y="5997"/>
                  </a:cubicBezTo>
                  <a:cubicBezTo>
                    <a:pt x="10794" y="5997"/>
                    <a:pt x="5997" y="10794"/>
                    <a:pt x="5997" y="17191"/>
                  </a:cubicBezTo>
                  <a:cubicBezTo>
                    <a:pt x="5997" y="23587"/>
                    <a:pt x="10794" y="28384"/>
                    <a:pt x="17191" y="28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CA2748E-0915-4444-A3E8-A2B4C09275A7}"/>
                </a:ext>
              </a:extLst>
            </p:cNvPr>
            <p:cNvSpPr/>
            <p:nvPr/>
          </p:nvSpPr>
          <p:spPr>
            <a:xfrm>
              <a:off x="492951" y="498769"/>
              <a:ext cx="31982" cy="31982"/>
            </a:xfrm>
            <a:custGeom>
              <a:avLst/>
              <a:gdLst>
                <a:gd name="connsiteX0" fmla="*/ 17191 w 31982"/>
                <a:gd name="connsiteY0" fmla="*/ 28384 h 31982"/>
                <a:gd name="connsiteX1" fmla="*/ 28384 w 31982"/>
                <a:gd name="connsiteY1" fmla="*/ 17191 h 31982"/>
                <a:gd name="connsiteX2" fmla="*/ 17191 w 31982"/>
                <a:gd name="connsiteY2" fmla="*/ 5997 h 31982"/>
                <a:gd name="connsiteX3" fmla="*/ 5997 w 31982"/>
                <a:gd name="connsiteY3" fmla="*/ 17191 h 31982"/>
                <a:gd name="connsiteX4" fmla="*/ 17191 w 31982"/>
                <a:gd name="connsiteY4" fmla="*/ 28384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191" y="28384"/>
                  </a:moveTo>
                  <a:cubicBezTo>
                    <a:pt x="23587" y="28384"/>
                    <a:pt x="28384" y="23587"/>
                    <a:pt x="28384" y="17191"/>
                  </a:cubicBezTo>
                  <a:cubicBezTo>
                    <a:pt x="28384" y="10794"/>
                    <a:pt x="23587" y="5997"/>
                    <a:pt x="17191" y="5997"/>
                  </a:cubicBezTo>
                  <a:cubicBezTo>
                    <a:pt x="11594" y="5997"/>
                    <a:pt x="5997" y="10794"/>
                    <a:pt x="5997" y="17191"/>
                  </a:cubicBezTo>
                  <a:cubicBezTo>
                    <a:pt x="6796" y="23587"/>
                    <a:pt x="11594" y="28384"/>
                    <a:pt x="17191" y="28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F92880-FE54-4A23-8E78-2219657B90B6}"/>
                </a:ext>
              </a:extLst>
            </p:cNvPr>
            <p:cNvSpPr/>
            <p:nvPr/>
          </p:nvSpPr>
          <p:spPr>
            <a:xfrm>
              <a:off x="635272" y="498769"/>
              <a:ext cx="31982" cy="31982"/>
            </a:xfrm>
            <a:custGeom>
              <a:avLst/>
              <a:gdLst>
                <a:gd name="connsiteX0" fmla="*/ 17990 w 31982"/>
                <a:gd name="connsiteY0" fmla="*/ 29983 h 31982"/>
                <a:gd name="connsiteX1" fmla="*/ 29983 w 31982"/>
                <a:gd name="connsiteY1" fmla="*/ 17990 h 31982"/>
                <a:gd name="connsiteX2" fmla="*/ 17990 w 31982"/>
                <a:gd name="connsiteY2" fmla="*/ 5997 h 31982"/>
                <a:gd name="connsiteX3" fmla="*/ 5997 w 31982"/>
                <a:gd name="connsiteY3" fmla="*/ 17990 h 31982"/>
                <a:gd name="connsiteX4" fmla="*/ 17990 w 31982"/>
                <a:gd name="connsiteY4" fmla="*/ 299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990" y="29983"/>
                  </a:moveTo>
                  <a:cubicBezTo>
                    <a:pt x="25186" y="29983"/>
                    <a:pt x="29983" y="24386"/>
                    <a:pt x="29983" y="17990"/>
                  </a:cubicBezTo>
                  <a:cubicBezTo>
                    <a:pt x="29983" y="10794"/>
                    <a:pt x="24386" y="5997"/>
                    <a:pt x="17990" y="5997"/>
                  </a:cubicBezTo>
                  <a:cubicBezTo>
                    <a:pt x="11594" y="5997"/>
                    <a:pt x="5997" y="11594"/>
                    <a:pt x="5997" y="17990"/>
                  </a:cubicBezTo>
                  <a:cubicBezTo>
                    <a:pt x="5997" y="24386"/>
                    <a:pt x="11594" y="29983"/>
                    <a:pt x="17990" y="29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FBBE024E-05A4-4CDC-B23C-9248DAA4BAA6}"/>
                </a:ext>
              </a:extLst>
            </p:cNvPr>
            <p:cNvSpPr/>
            <p:nvPr/>
          </p:nvSpPr>
          <p:spPr>
            <a:xfrm>
              <a:off x="784789" y="506765"/>
              <a:ext cx="15991" cy="15991"/>
            </a:xfrm>
            <a:custGeom>
              <a:avLst/>
              <a:gdLst>
                <a:gd name="connsiteX0" fmla="*/ 10794 w 15991"/>
                <a:gd name="connsiteY0" fmla="*/ 13992 h 15991"/>
                <a:gd name="connsiteX1" fmla="*/ 14792 w 15991"/>
                <a:gd name="connsiteY1" fmla="*/ 9994 h 15991"/>
                <a:gd name="connsiteX2" fmla="*/ 10794 w 15991"/>
                <a:gd name="connsiteY2" fmla="*/ 5997 h 15991"/>
                <a:gd name="connsiteX3" fmla="*/ 5997 w 15991"/>
                <a:gd name="connsiteY3" fmla="*/ 9994 h 15991"/>
                <a:gd name="connsiteX4" fmla="*/ 107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3992"/>
                  </a:moveTo>
                  <a:cubicBezTo>
                    <a:pt x="13193" y="13992"/>
                    <a:pt x="14792" y="12393"/>
                    <a:pt x="14792" y="9994"/>
                  </a:cubicBezTo>
                  <a:cubicBezTo>
                    <a:pt x="14792" y="7596"/>
                    <a:pt x="12393" y="5997"/>
                    <a:pt x="107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6796" y="12393"/>
                    <a:pt x="8395" y="13992"/>
                    <a:pt x="107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F4760FC7-1739-4EE4-B138-D304E208F508}"/>
                </a:ext>
              </a:extLst>
            </p:cNvPr>
            <p:cNvSpPr/>
            <p:nvPr/>
          </p:nvSpPr>
          <p:spPr>
            <a:xfrm>
              <a:off x="929300" y="506765"/>
              <a:ext cx="15991" cy="15991"/>
            </a:xfrm>
            <a:custGeom>
              <a:avLst/>
              <a:gdLst>
                <a:gd name="connsiteX0" fmla="*/ 9403 w 15991"/>
                <a:gd name="connsiteY0" fmla="*/ 13193 h 15991"/>
                <a:gd name="connsiteX1" fmla="*/ 13401 w 15991"/>
                <a:gd name="connsiteY1" fmla="*/ 9994 h 15991"/>
                <a:gd name="connsiteX2" fmla="*/ 9403 w 15991"/>
                <a:gd name="connsiteY2" fmla="*/ 5997 h 15991"/>
                <a:gd name="connsiteX3" fmla="*/ 6205 w 15991"/>
                <a:gd name="connsiteY3" fmla="*/ 9994 h 15991"/>
                <a:gd name="connsiteX4" fmla="*/ 9403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403" y="13193"/>
                  </a:moveTo>
                  <a:cubicBezTo>
                    <a:pt x="11002" y="13193"/>
                    <a:pt x="13401" y="11594"/>
                    <a:pt x="13401" y="9994"/>
                  </a:cubicBezTo>
                  <a:cubicBezTo>
                    <a:pt x="13401" y="8395"/>
                    <a:pt x="11802" y="5997"/>
                    <a:pt x="9403" y="5997"/>
                  </a:cubicBezTo>
                  <a:cubicBezTo>
                    <a:pt x="7804" y="5997"/>
                    <a:pt x="6205" y="7596"/>
                    <a:pt x="6205" y="9994"/>
                  </a:cubicBezTo>
                  <a:cubicBezTo>
                    <a:pt x="5405" y="11594"/>
                    <a:pt x="7004" y="13193"/>
                    <a:pt x="9403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DE436FE-A5FB-4316-B328-86EE2520F312}"/>
                </a:ext>
              </a:extLst>
            </p:cNvPr>
            <p:cNvSpPr/>
            <p:nvPr/>
          </p:nvSpPr>
          <p:spPr>
            <a:xfrm>
              <a:off x="1071829" y="506765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1594" y="13193"/>
                    <a:pt x="13193" y="11594"/>
                    <a:pt x="13193" y="9994"/>
                  </a:cubicBezTo>
                  <a:cubicBezTo>
                    <a:pt x="13193" y="8395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8BC994FA-9979-46E0-80FC-B69D285EDFCF}"/>
                </a:ext>
              </a:extLst>
            </p:cNvPr>
            <p:cNvSpPr/>
            <p:nvPr/>
          </p:nvSpPr>
          <p:spPr>
            <a:xfrm>
              <a:off x="1214150" y="506765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3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4" y="13193"/>
                    <a:pt x="13193" y="11594"/>
                    <a:pt x="13193" y="9994"/>
                  </a:cubicBezTo>
                  <a:cubicBezTo>
                    <a:pt x="13193" y="8395"/>
                    <a:pt x="11594" y="5997"/>
                    <a:pt x="99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5997" y="11594"/>
                    <a:pt x="7596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5DF3323-11FF-4D6C-AB1C-A72C6EA128C0}"/>
                </a:ext>
              </a:extLst>
            </p:cNvPr>
            <p:cNvSpPr/>
            <p:nvPr/>
          </p:nvSpPr>
          <p:spPr>
            <a:xfrm>
              <a:off x="1357270" y="507564"/>
              <a:ext cx="15991" cy="15991"/>
            </a:xfrm>
            <a:custGeom>
              <a:avLst/>
              <a:gdLst>
                <a:gd name="connsiteX0" fmla="*/ 12393 w 15991"/>
                <a:gd name="connsiteY0" fmla="*/ 9195 h 15991"/>
                <a:gd name="connsiteX1" fmla="*/ 9195 w 15991"/>
                <a:gd name="connsiteY1" fmla="*/ 12393 h 15991"/>
                <a:gd name="connsiteX2" fmla="*/ 5997 w 15991"/>
                <a:gd name="connsiteY2" fmla="*/ 9195 h 15991"/>
                <a:gd name="connsiteX3" fmla="*/ 9195 w 15991"/>
                <a:gd name="connsiteY3" fmla="*/ 5997 h 15991"/>
                <a:gd name="connsiteX4" fmla="*/ 12393 w 15991"/>
                <a:gd name="connsiteY4" fmla="*/ 9195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2393" y="9195"/>
                  </a:moveTo>
                  <a:cubicBezTo>
                    <a:pt x="12393" y="10961"/>
                    <a:pt x="10961" y="12393"/>
                    <a:pt x="9195" y="12393"/>
                  </a:cubicBezTo>
                  <a:cubicBezTo>
                    <a:pt x="7429" y="12393"/>
                    <a:pt x="5997" y="10961"/>
                    <a:pt x="5997" y="9195"/>
                  </a:cubicBezTo>
                  <a:cubicBezTo>
                    <a:pt x="5997" y="7429"/>
                    <a:pt x="7429" y="5997"/>
                    <a:pt x="9195" y="5997"/>
                  </a:cubicBezTo>
                  <a:cubicBezTo>
                    <a:pt x="10961" y="5997"/>
                    <a:pt x="12393" y="7429"/>
                    <a:pt x="12393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3227CD67-9915-4B16-B6EE-7331B67998AA}"/>
                </a:ext>
              </a:extLst>
            </p:cNvPr>
            <p:cNvSpPr/>
            <p:nvPr/>
          </p:nvSpPr>
          <p:spPr>
            <a:xfrm>
              <a:off x="1499591" y="505965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FC168FCC-D508-4D0D-8798-0425E69538AA}"/>
                </a:ext>
              </a:extLst>
            </p:cNvPr>
            <p:cNvSpPr/>
            <p:nvPr/>
          </p:nvSpPr>
          <p:spPr>
            <a:xfrm>
              <a:off x="1641912" y="505965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6BAB7BF7-BD83-4AEF-9271-4D57EA65E07E}"/>
                </a:ext>
              </a:extLst>
            </p:cNvPr>
            <p:cNvSpPr/>
            <p:nvPr/>
          </p:nvSpPr>
          <p:spPr>
            <a:xfrm>
              <a:off x="1784233" y="506765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3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3" y="13193"/>
                    <a:pt x="13193" y="11594"/>
                    <a:pt x="13193" y="9994"/>
                  </a:cubicBezTo>
                  <a:cubicBezTo>
                    <a:pt x="13193" y="8395"/>
                    <a:pt x="11593" y="5997"/>
                    <a:pt x="99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6796" y="11594"/>
                    <a:pt x="8395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C97FBD9-3CAA-4634-93EA-C3BB19D4D3C0}"/>
                </a:ext>
              </a:extLst>
            </p:cNvPr>
            <p:cNvSpPr/>
            <p:nvPr/>
          </p:nvSpPr>
          <p:spPr>
            <a:xfrm>
              <a:off x="1922556" y="501967"/>
              <a:ext cx="23987" cy="23987"/>
            </a:xfrm>
            <a:custGeom>
              <a:avLst/>
              <a:gdLst>
                <a:gd name="connsiteX0" fmla="*/ 23587 w 23986"/>
                <a:gd name="connsiteY0" fmla="*/ 14792 h 23986"/>
                <a:gd name="connsiteX1" fmla="*/ 14792 w 23986"/>
                <a:gd name="connsiteY1" fmla="*/ 23587 h 23986"/>
                <a:gd name="connsiteX2" fmla="*/ 5997 w 23986"/>
                <a:gd name="connsiteY2" fmla="*/ 14792 h 23986"/>
                <a:gd name="connsiteX3" fmla="*/ 14792 w 23986"/>
                <a:gd name="connsiteY3" fmla="*/ 5997 h 23986"/>
                <a:gd name="connsiteX4" fmla="*/ 23587 w 23986"/>
                <a:gd name="connsiteY4" fmla="*/ 14792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23587" y="14792"/>
                  </a:moveTo>
                  <a:cubicBezTo>
                    <a:pt x="23587" y="19649"/>
                    <a:pt x="19649" y="23587"/>
                    <a:pt x="14792" y="23587"/>
                  </a:cubicBezTo>
                  <a:cubicBezTo>
                    <a:pt x="9934" y="23587"/>
                    <a:pt x="5997" y="19649"/>
                    <a:pt x="5997" y="14792"/>
                  </a:cubicBezTo>
                  <a:cubicBezTo>
                    <a:pt x="5997" y="9934"/>
                    <a:pt x="9934" y="5997"/>
                    <a:pt x="14792" y="5997"/>
                  </a:cubicBezTo>
                  <a:cubicBezTo>
                    <a:pt x="19649" y="5997"/>
                    <a:pt x="23587" y="9934"/>
                    <a:pt x="23587" y="147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4B94F8CB-DA2E-45A6-ACF5-99EF43EE8E75}"/>
                </a:ext>
              </a:extLst>
            </p:cNvPr>
            <p:cNvSpPr/>
            <p:nvPr/>
          </p:nvSpPr>
          <p:spPr>
            <a:xfrm>
              <a:off x="2065676" y="502767"/>
              <a:ext cx="23987" cy="23987"/>
            </a:xfrm>
            <a:custGeom>
              <a:avLst/>
              <a:gdLst>
                <a:gd name="connsiteX0" fmla="*/ 13992 w 23986"/>
                <a:gd name="connsiteY0" fmla="*/ 21988 h 23986"/>
                <a:gd name="connsiteX1" fmla="*/ 21988 w 23986"/>
                <a:gd name="connsiteY1" fmla="*/ 13992 h 23986"/>
                <a:gd name="connsiteX2" fmla="*/ 13992 w 23986"/>
                <a:gd name="connsiteY2" fmla="*/ 5997 h 23986"/>
                <a:gd name="connsiteX3" fmla="*/ 5997 w 23986"/>
                <a:gd name="connsiteY3" fmla="*/ 13992 h 23986"/>
                <a:gd name="connsiteX4" fmla="*/ 13992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1988"/>
                  </a:moveTo>
                  <a:cubicBezTo>
                    <a:pt x="18790" y="21988"/>
                    <a:pt x="21988" y="17990"/>
                    <a:pt x="21988" y="13992"/>
                  </a:cubicBezTo>
                  <a:cubicBezTo>
                    <a:pt x="21988" y="9994"/>
                    <a:pt x="18790" y="5997"/>
                    <a:pt x="13992" y="5997"/>
                  </a:cubicBezTo>
                  <a:cubicBezTo>
                    <a:pt x="9994" y="5997"/>
                    <a:pt x="5997" y="9994"/>
                    <a:pt x="5997" y="13992"/>
                  </a:cubicBezTo>
                  <a:cubicBezTo>
                    <a:pt x="5997" y="17990"/>
                    <a:pt x="9994" y="21988"/>
                    <a:pt x="13992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0E79385-9BD1-4FCA-BFEA-91DFA5BA414C}"/>
                </a:ext>
              </a:extLst>
            </p:cNvPr>
            <p:cNvSpPr/>
            <p:nvPr/>
          </p:nvSpPr>
          <p:spPr>
            <a:xfrm>
              <a:off x="2207997" y="501168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203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87FAB0B-89F5-44E5-8ABF-404D8AC31D5D}"/>
                </a:ext>
              </a:extLst>
            </p:cNvPr>
            <p:cNvSpPr/>
            <p:nvPr/>
          </p:nvSpPr>
          <p:spPr>
            <a:xfrm>
              <a:off x="2354315" y="505965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E2811E9-1844-433F-9325-0CFCD599D4ED}"/>
                </a:ext>
              </a:extLst>
            </p:cNvPr>
            <p:cNvSpPr/>
            <p:nvPr/>
          </p:nvSpPr>
          <p:spPr>
            <a:xfrm>
              <a:off x="2498235" y="506765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0794" y="13193"/>
                    <a:pt x="13193" y="11594"/>
                    <a:pt x="13193" y="9994"/>
                  </a:cubicBezTo>
                  <a:cubicBezTo>
                    <a:pt x="13193" y="8395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C026EBF-54E5-4B43-A59E-83A37D9E4481}"/>
                </a:ext>
              </a:extLst>
            </p:cNvPr>
            <p:cNvSpPr/>
            <p:nvPr/>
          </p:nvSpPr>
          <p:spPr>
            <a:xfrm>
              <a:off x="2638957" y="504366"/>
              <a:ext cx="15991" cy="15991"/>
            </a:xfrm>
            <a:custGeom>
              <a:avLst/>
              <a:gdLst>
                <a:gd name="connsiteX0" fmla="*/ 11593 w 15991"/>
                <a:gd name="connsiteY0" fmla="*/ 17191 h 15991"/>
                <a:gd name="connsiteX1" fmla="*/ 17190 w 15991"/>
                <a:gd name="connsiteY1" fmla="*/ 11594 h 15991"/>
                <a:gd name="connsiteX2" fmla="*/ 11593 w 15991"/>
                <a:gd name="connsiteY2" fmla="*/ 5997 h 15991"/>
                <a:gd name="connsiteX3" fmla="*/ 5997 w 15991"/>
                <a:gd name="connsiteY3" fmla="*/ 11594 h 15991"/>
                <a:gd name="connsiteX4" fmla="*/ 11593 w 15991"/>
                <a:gd name="connsiteY4" fmla="*/ 171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3" y="17191"/>
                  </a:moveTo>
                  <a:cubicBezTo>
                    <a:pt x="14792" y="17191"/>
                    <a:pt x="17190" y="14792"/>
                    <a:pt x="17190" y="11594"/>
                  </a:cubicBezTo>
                  <a:cubicBezTo>
                    <a:pt x="17190" y="8395"/>
                    <a:pt x="14792" y="5997"/>
                    <a:pt x="11593" y="5997"/>
                  </a:cubicBezTo>
                  <a:cubicBezTo>
                    <a:pt x="8395" y="5997"/>
                    <a:pt x="5997" y="8395"/>
                    <a:pt x="5997" y="11594"/>
                  </a:cubicBezTo>
                  <a:cubicBezTo>
                    <a:pt x="5997" y="14792"/>
                    <a:pt x="8395" y="17191"/>
                    <a:pt x="11593" y="171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BF6C7B1-7A8A-4FF8-9C0A-F9B3A4C0E41E}"/>
                </a:ext>
              </a:extLst>
            </p:cNvPr>
            <p:cNvSpPr/>
            <p:nvPr/>
          </p:nvSpPr>
          <p:spPr>
            <a:xfrm>
              <a:off x="2780478" y="504366"/>
              <a:ext cx="23987" cy="23987"/>
            </a:xfrm>
            <a:custGeom>
              <a:avLst/>
              <a:gdLst>
                <a:gd name="connsiteX0" fmla="*/ 12393 w 23986"/>
                <a:gd name="connsiteY0" fmla="*/ 18790 h 23986"/>
                <a:gd name="connsiteX1" fmla="*/ 18790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90"/>
                  </a:moveTo>
                  <a:cubicBezTo>
                    <a:pt x="16391" y="18790"/>
                    <a:pt x="18790" y="15591"/>
                    <a:pt x="18790" y="12393"/>
                  </a:cubicBezTo>
                  <a:cubicBezTo>
                    <a:pt x="18790" y="9195"/>
                    <a:pt x="16391" y="5997"/>
                    <a:pt x="12393" y="5997"/>
                  </a:cubicBezTo>
                  <a:cubicBezTo>
                    <a:pt x="9195" y="5997"/>
                    <a:pt x="5997" y="9195"/>
                    <a:pt x="5997" y="12393"/>
                  </a:cubicBezTo>
                  <a:cubicBezTo>
                    <a:pt x="5997" y="15591"/>
                    <a:pt x="9195" y="18790"/>
                    <a:pt x="12393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0A1E7521-E3C7-4AF9-946E-72F9EC89C432}"/>
                </a:ext>
              </a:extLst>
            </p:cNvPr>
            <p:cNvSpPr/>
            <p:nvPr/>
          </p:nvSpPr>
          <p:spPr>
            <a:xfrm>
              <a:off x="2925043" y="505965"/>
              <a:ext cx="15991" cy="15991"/>
            </a:xfrm>
            <a:custGeom>
              <a:avLst/>
              <a:gdLst>
                <a:gd name="connsiteX0" fmla="*/ 10949 w 15991"/>
                <a:gd name="connsiteY0" fmla="*/ 15591 h 15991"/>
                <a:gd name="connsiteX1" fmla="*/ 16546 w 15991"/>
                <a:gd name="connsiteY1" fmla="*/ 10794 h 15991"/>
                <a:gd name="connsiteX2" fmla="*/ 10949 w 15991"/>
                <a:gd name="connsiteY2" fmla="*/ 5997 h 15991"/>
                <a:gd name="connsiteX3" fmla="*/ 6152 w 15991"/>
                <a:gd name="connsiteY3" fmla="*/ 10794 h 15991"/>
                <a:gd name="connsiteX4" fmla="*/ 10949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949" y="15591"/>
                  </a:moveTo>
                  <a:cubicBezTo>
                    <a:pt x="14147" y="15591"/>
                    <a:pt x="16546" y="13193"/>
                    <a:pt x="16546" y="10794"/>
                  </a:cubicBezTo>
                  <a:cubicBezTo>
                    <a:pt x="16546" y="7596"/>
                    <a:pt x="14147" y="5997"/>
                    <a:pt x="10949" y="5997"/>
                  </a:cubicBezTo>
                  <a:cubicBezTo>
                    <a:pt x="7751" y="5997"/>
                    <a:pt x="6152" y="8395"/>
                    <a:pt x="6152" y="10794"/>
                  </a:cubicBezTo>
                  <a:cubicBezTo>
                    <a:pt x="5352" y="13193"/>
                    <a:pt x="7751" y="15591"/>
                    <a:pt x="10949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A18D2B08-E0D7-4B13-B730-F037BE4A4309}"/>
                </a:ext>
              </a:extLst>
            </p:cNvPr>
            <p:cNvSpPr/>
            <p:nvPr/>
          </p:nvSpPr>
          <p:spPr>
            <a:xfrm>
              <a:off x="3068318" y="505965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8395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1EC9ADA6-78B7-4BAC-A237-FCF3F694C8D1}"/>
                </a:ext>
              </a:extLst>
            </p:cNvPr>
            <p:cNvSpPr/>
            <p:nvPr/>
          </p:nvSpPr>
          <p:spPr>
            <a:xfrm>
              <a:off x="3211438" y="507564"/>
              <a:ext cx="15991" cy="15991"/>
            </a:xfrm>
            <a:custGeom>
              <a:avLst/>
              <a:gdLst>
                <a:gd name="connsiteX0" fmla="*/ 13992 w 15991"/>
                <a:gd name="connsiteY0" fmla="*/ 9195 h 15991"/>
                <a:gd name="connsiteX1" fmla="*/ 9995 w 15991"/>
                <a:gd name="connsiteY1" fmla="*/ 12393 h 15991"/>
                <a:gd name="connsiteX2" fmla="*/ 5997 w 15991"/>
                <a:gd name="connsiteY2" fmla="*/ 9195 h 15991"/>
                <a:gd name="connsiteX3" fmla="*/ 9995 w 15991"/>
                <a:gd name="connsiteY3" fmla="*/ 5997 h 15991"/>
                <a:gd name="connsiteX4" fmla="*/ 13992 w 15991"/>
                <a:gd name="connsiteY4" fmla="*/ 9195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3992" y="9195"/>
                  </a:moveTo>
                  <a:cubicBezTo>
                    <a:pt x="13992" y="10961"/>
                    <a:pt x="12202" y="12393"/>
                    <a:pt x="9995" y="12393"/>
                  </a:cubicBezTo>
                  <a:cubicBezTo>
                    <a:pt x="7787" y="12393"/>
                    <a:pt x="5997" y="10961"/>
                    <a:pt x="5997" y="9195"/>
                  </a:cubicBezTo>
                  <a:cubicBezTo>
                    <a:pt x="5997" y="7429"/>
                    <a:pt x="7787" y="5997"/>
                    <a:pt x="9995" y="5997"/>
                  </a:cubicBezTo>
                  <a:cubicBezTo>
                    <a:pt x="12202" y="5997"/>
                    <a:pt x="13992" y="7429"/>
                    <a:pt x="13992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5D68B26-7882-4031-84DC-E101538FEC78}"/>
                </a:ext>
              </a:extLst>
            </p:cNvPr>
            <p:cNvSpPr/>
            <p:nvPr/>
          </p:nvSpPr>
          <p:spPr>
            <a:xfrm>
              <a:off x="3353759" y="506765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3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4" y="13193"/>
                    <a:pt x="13193" y="11594"/>
                    <a:pt x="13193" y="9994"/>
                  </a:cubicBezTo>
                  <a:cubicBezTo>
                    <a:pt x="13193" y="8395"/>
                    <a:pt x="11594" y="5997"/>
                    <a:pt x="99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5997" y="11594"/>
                    <a:pt x="8395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704FF6AF-3EC3-480E-8777-8905BDEF60D7}"/>
                </a:ext>
              </a:extLst>
            </p:cNvPr>
            <p:cNvSpPr/>
            <p:nvPr/>
          </p:nvSpPr>
          <p:spPr>
            <a:xfrm>
              <a:off x="3496880" y="507564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5" y="5997"/>
                    <a:pt x="5997" y="7596"/>
                    <a:pt x="5997" y="9195"/>
                  </a:cubicBezTo>
                  <a:cubicBezTo>
                    <a:pt x="6796" y="10794"/>
                    <a:pt x="7595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2061B89-3D97-47BE-9794-7060EB953074}"/>
                </a:ext>
              </a:extLst>
            </p:cNvPr>
            <p:cNvSpPr/>
            <p:nvPr/>
          </p:nvSpPr>
          <p:spPr>
            <a:xfrm>
              <a:off x="3641599" y="509163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800D585B-568A-459C-B152-7BFC97C41B3E}"/>
                </a:ext>
              </a:extLst>
            </p:cNvPr>
            <p:cNvSpPr/>
            <p:nvPr/>
          </p:nvSpPr>
          <p:spPr>
            <a:xfrm>
              <a:off x="3783920" y="509163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5997" y="8395"/>
                    <a:pt x="6797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B7D7E00B-23E0-4751-B022-07A467BF8534}"/>
                </a:ext>
              </a:extLst>
            </p:cNvPr>
            <p:cNvSpPr/>
            <p:nvPr/>
          </p:nvSpPr>
          <p:spPr>
            <a:xfrm>
              <a:off x="3926240" y="508364"/>
              <a:ext cx="15991" cy="15991"/>
            </a:xfrm>
            <a:custGeom>
              <a:avLst/>
              <a:gdLst>
                <a:gd name="connsiteX0" fmla="*/ 8396 w 15991"/>
                <a:gd name="connsiteY0" fmla="*/ 10794 h 15991"/>
                <a:gd name="connsiteX1" fmla="*/ 10794 w 15991"/>
                <a:gd name="connsiteY1" fmla="*/ 8395 h 15991"/>
                <a:gd name="connsiteX2" fmla="*/ 8396 w 15991"/>
                <a:gd name="connsiteY2" fmla="*/ 5997 h 15991"/>
                <a:gd name="connsiteX3" fmla="*/ 5997 w 15991"/>
                <a:gd name="connsiteY3" fmla="*/ 8395 h 15991"/>
                <a:gd name="connsiteX4" fmla="*/ 8396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6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6" y="5997"/>
                  </a:cubicBezTo>
                  <a:cubicBezTo>
                    <a:pt x="6797" y="5997"/>
                    <a:pt x="5997" y="6796"/>
                    <a:pt x="5997" y="8395"/>
                  </a:cubicBezTo>
                  <a:cubicBezTo>
                    <a:pt x="5997" y="9195"/>
                    <a:pt x="6797" y="10794"/>
                    <a:pt x="8396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DDBD3B28-60D6-4F02-AF29-DCED27B0ABDF}"/>
                </a:ext>
              </a:extLst>
            </p:cNvPr>
            <p:cNvSpPr/>
            <p:nvPr/>
          </p:nvSpPr>
          <p:spPr>
            <a:xfrm>
              <a:off x="4068562" y="508364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1593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1593" y="9994"/>
                    <a:pt x="11593" y="8395"/>
                  </a:cubicBezTo>
                  <a:cubicBezTo>
                    <a:pt x="11593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DCEE806-378F-48F9-8A65-E867F250A7B9}"/>
                </a:ext>
              </a:extLst>
            </p:cNvPr>
            <p:cNvSpPr/>
            <p:nvPr/>
          </p:nvSpPr>
          <p:spPr>
            <a:xfrm>
              <a:off x="4210882" y="508364"/>
              <a:ext cx="15991" cy="15991"/>
            </a:xfrm>
            <a:custGeom>
              <a:avLst/>
              <a:gdLst>
                <a:gd name="connsiteX0" fmla="*/ 9195 w 15991"/>
                <a:gd name="connsiteY0" fmla="*/ 10794 h 15991"/>
                <a:gd name="connsiteX1" fmla="*/ 11594 w 15991"/>
                <a:gd name="connsiteY1" fmla="*/ 8395 h 15991"/>
                <a:gd name="connsiteX2" fmla="*/ 9195 w 15991"/>
                <a:gd name="connsiteY2" fmla="*/ 5997 h 15991"/>
                <a:gd name="connsiteX3" fmla="*/ 5997 w 15991"/>
                <a:gd name="connsiteY3" fmla="*/ 8395 h 15991"/>
                <a:gd name="connsiteX4" fmla="*/ 91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0794"/>
                  </a:moveTo>
                  <a:cubicBezTo>
                    <a:pt x="10794" y="10794"/>
                    <a:pt x="11594" y="9994"/>
                    <a:pt x="11594" y="8395"/>
                  </a:cubicBezTo>
                  <a:cubicBezTo>
                    <a:pt x="11594" y="6796"/>
                    <a:pt x="9994" y="5997"/>
                    <a:pt x="9195" y="5997"/>
                  </a:cubicBezTo>
                  <a:cubicBezTo>
                    <a:pt x="7596" y="5997"/>
                    <a:pt x="5997" y="6796"/>
                    <a:pt x="5997" y="8395"/>
                  </a:cubicBezTo>
                  <a:cubicBezTo>
                    <a:pt x="5997" y="9994"/>
                    <a:pt x="7596" y="10794"/>
                    <a:pt x="91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9E6C85D6-ABB8-4E5D-9DFD-0A1B04A9C7E3}"/>
                </a:ext>
              </a:extLst>
            </p:cNvPr>
            <p:cNvSpPr/>
            <p:nvPr/>
          </p:nvSpPr>
          <p:spPr>
            <a:xfrm>
              <a:off x="4352404" y="506765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3" y="13193"/>
                    <a:pt x="13192" y="11594"/>
                    <a:pt x="13192" y="9994"/>
                  </a:cubicBezTo>
                  <a:cubicBezTo>
                    <a:pt x="13192" y="8395"/>
                    <a:pt x="11593" y="5997"/>
                    <a:pt x="9994" y="5997"/>
                  </a:cubicBezTo>
                  <a:cubicBezTo>
                    <a:pt x="7595" y="5997"/>
                    <a:pt x="5997" y="7596"/>
                    <a:pt x="5997" y="9994"/>
                  </a:cubicBezTo>
                  <a:cubicBezTo>
                    <a:pt x="6796" y="11594"/>
                    <a:pt x="8395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AEFC1124-3517-4431-9277-D6D3F9C0CB63}"/>
                </a:ext>
              </a:extLst>
            </p:cNvPr>
            <p:cNvSpPr/>
            <p:nvPr/>
          </p:nvSpPr>
          <p:spPr>
            <a:xfrm>
              <a:off x="4487452" y="498769"/>
              <a:ext cx="31982" cy="31982"/>
            </a:xfrm>
            <a:custGeom>
              <a:avLst/>
              <a:gdLst>
                <a:gd name="connsiteX0" fmla="*/ 18066 w 31982"/>
                <a:gd name="connsiteY0" fmla="*/ 29983 h 31982"/>
                <a:gd name="connsiteX1" fmla="*/ 30059 w 31982"/>
                <a:gd name="connsiteY1" fmla="*/ 17990 h 31982"/>
                <a:gd name="connsiteX2" fmla="*/ 18066 w 31982"/>
                <a:gd name="connsiteY2" fmla="*/ 5997 h 31982"/>
                <a:gd name="connsiteX3" fmla="*/ 6073 w 31982"/>
                <a:gd name="connsiteY3" fmla="*/ 17990 h 31982"/>
                <a:gd name="connsiteX4" fmla="*/ 18066 w 31982"/>
                <a:gd name="connsiteY4" fmla="*/ 299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066" y="29983"/>
                  </a:moveTo>
                  <a:cubicBezTo>
                    <a:pt x="24462" y="29983"/>
                    <a:pt x="30059" y="24386"/>
                    <a:pt x="30059" y="17990"/>
                  </a:cubicBezTo>
                  <a:cubicBezTo>
                    <a:pt x="30059" y="10794"/>
                    <a:pt x="24462" y="5997"/>
                    <a:pt x="18066" y="5997"/>
                  </a:cubicBezTo>
                  <a:cubicBezTo>
                    <a:pt x="10870" y="5997"/>
                    <a:pt x="6073" y="11594"/>
                    <a:pt x="6073" y="17990"/>
                  </a:cubicBezTo>
                  <a:cubicBezTo>
                    <a:pt x="5273" y="24386"/>
                    <a:pt x="10870" y="29983"/>
                    <a:pt x="18066" y="29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FD1FD26F-C9CB-41E3-B64E-393B6140B3D7}"/>
                </a:ext>
              </a:extLst>
            </p:cNvPr>
            <p:cNvSpPr/>
            <p:nvPr/>
          </p:nvSpPr>
          <p:spPr>
            <a:xfrm>
              <a:off x="4636246" y="504366"/>
              <a:ext cx="15991" cy="15991"/>
            </a:xfrm>
            <a:custGeom>
              <a:avLst/>
              <a:gdLst>
                <a:gd name="connsiteX0" fmla="*/ 11593 w 15991"/>
                <a:gd name="connsiteY0" fmla="*/ 17191 h 15991"/>
                <a:gd name="connsiteX1" fmla="*/ 17190 w 15991"/>
                <a:gd name="connsiteY1" fmla="*/ 11594 h 15991"/>
                <a:gd name="connsiteX2" fmla="*/ 11593 w 15991"/>
                <a:gd name="connsiteY2" fmla="*/ 5997 h 15991"/>
                <a:gd name="connsiteX3" fmla="*/ 5997 w 15991"/>
                <a:gd name="connsiteY3" fmla="*/ 11594 h 15991"/>
                <a:gd name="connsiteX4" fmla="*/ 11593 w 15991"/>
                <a:gd name="connsiteY4" fmla="*/ 171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3" y="17191"/>
                  </a:moveTo>
                  <a:cubicBezTo>
                    <a:pt x="14792" y="17191"/>
                    <a:pt x="17190" y="14792"/>
                    <a:pt x="17190" y="11594"/>
                  </a:cubicBezTo>
                  <a:cubicBezTo>
                    <a:pt x="17190" y="8395"/>
                    <a:pt x="14792" y="5997"/>
                    <a:pt x="11593" y="5997"/>
                  </a:cubicBezTo>
                  <a:cubicBezTo>
                    <a:pt x="8395" y="5997"/>
                    <a:pt x="5997" y="8395"/>
                    <a:pt x="5997" y="11594"/>
                  </a:cubicBezTo>
                  <a:cubicBezTo>
                    <a:pt x="5997" y="14792"/>
                    <a:pt x="8395" y="17191"/>
                    <a:pt x="11593" y="171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FB16A472-D65E-46C2-ABF8-D025A6BB8E68}"/>
                </a:ext>
              </a:extLst>
            </p:cNvPr>
            <p:cNvSpPr/>
            <p:nvPr/>
          </p:nvSpPr>
          <p:spPr>
            <a:xfrm>
              <a:off x="349032" y="640290"/>
              <a:ext cx="31982" cy="31982"/>
            </a:xfrm>
            <a:custGeom>
              <a:avLst/>
              <a:gdLst>
                <a:gd name="connsiteX0" fmla="*/ 18790 w 31982"/>
                <a:gd name="connsiteY0" fmla="*/ 31583 h 31982"/>
                <a:gd name="connsiteX1" fmla="*/ 31582 w 31982"/>
                <a:gd name="connsiteY1" fmla="*/ 18790 h 31982"/>
                <a:gd name="connsiteX2" fmla="*/ 18790 w 31982"/>
                <a:gd name="connsiteY2" fmla="*/ 5997 h 31982"/>
                <a:gd name="connsiteX3" fmla="*/ 5997 w 31982"/>
                <a:gd name="connsiteY3" fmla="*/ 18790 h 31982"/>
                <a:gd name="connsiteX4" fmla="*/ 18790 w 31982"/>
                <a:gd name="connsiteY4" fmla="*/ 315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790" y="31583"/>
                  </a:moveTo>
                  <a:cubicBezTo>
                    <a:pt x="25986" y="31583"/>
                    <a:pt x="31582" y="25986"/>
                    <a:pt x="31582" y="18790"/>
                  </a:cubicBezTo>
                  <a:cubicBezTo>
                    <a:pt x="31582" y="11594"/>
                    <a:pt x="25986" y="5997"/>
                    <a:pt x="18790" y="5997"/>
                  </a:cubicBezTo>
                  <a:cubicBezTo>
                    <a:pt x="11594" y="5997"/>
                    <a:pt x="5997" y="11594"/>
                    <a:pt x="5997" y="18790"/>
                  </a:cubicBezTo>
                  <a:cubicBezTo>
                    <a:pt x="5997" y="25986"/>
                    <a:pt x="11594" y="31583"/>
                    <a:pt x="18790" y="31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1A5249E-4C37-4004-A85F-809A61889493}"/>
                </a:ext>
              </a:extLst>
            </p:cNvPr>
            <p:cNvSpPr/>
            <p:nvPr/>
          </p:nvSpPr>
          <p:spPr>
            <a:xfrm>
              <a:off x="491352" y="640290"/>
              <a:ext cx="31982" cy="31982"/>
            </a:xfrm>
            <a:custGeom>
              <a:avLst/>
              <a:gdLst>
                <a:gd name="connsiteX0" fmla="*/ 18790 w 31982"/>
                <a:gd name="connsiteY0" fmla="*/ 31583 h 31982"/>
                <a:gd name="connsiteX1" fmla="*/ 31582 w 31982"/>
                <a:gd name="connsiteY1" fmla="*/ 18790 h 31982"/>
                <a:gd name="connsiteX2" fmla="*/ 18790 w 31982"/>
                <a:gd name="connsiteY2" fmla="*/ 5997 h 31982"/>
                <a:gd name="connsiteX3" fmla="*/ 5997 w 31982"/>
                <a:gd name="connsiteY3" fmla="*/ 18790 h 31982"/>
                <a:gd name="connsiteX4" fmla="*/ 18790 w 31982"/>
                <a:gd name="connsiteY4" fmla="*/ 315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790" y="31583"/>
                  </a:moveTo>
                  <a:cubicBezTo>
                    <a:pt x="25986" y="31583"/>
                    <a:pt x="31582" y="25986"/>
                    <a:pt x="31582" y="18790"/>
                  </a:cubicBezTo>
                  <a:cubicBezTo>
                    <a:pt x="31582" y="11594"/>
                    <a:pt x="25986" y="5997"/>
                    <a:pt x="18790" y="5997"/>
                  </a:cubicBezTo>
                  <a:cubicBezTo>
                    <a:pt x="11594" y="5997"/>
                    <a:pt x="5997" y="11594"/>
                    <a:pt x="5997" y="18790"/>
                  </a:cubicBezTo>
                  <a:cubicBezTo>
                    <a:pt x="5997" y="25986"/>
                    <a:pt x="12393" y="31583"/>
                    <a:pt x="18790" y="31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9C9A393-A16B-41F8-BED8-4E3F05C1463D}"/>
                </a:ext>
              </a:extLst>
            </p:cNvPr>
            <p:cNvSpPr/>
            <p:nvPr/>
          </p:nvSpPr>
          <p:spPr>
            <a:xfrm>
              <a:off x="634473" y="640290"/>
              <a:ext cx="31982" cy="31982"/>
            </a:xfrm>
            <a:custGeom>
              <a:avLst/>
              <a:gdLst>
                <a:gd name="connsiteX0" fmla="*/ 18790 w 31982"/>
                <a:gd name="connsiteY0" fmla="*/ 31583 h 31982"/>
                <a:gd name="connsiteX1" fmla="*/ 31583 w 31982"/>
                <a:gd name="connsiteY1" fmla="*/ 18790 h 31982"/>
                <a:gd name="connsiteX2" fmla="*/ 18790 w 31982"/>
                <a:gd name="connsiteY2" fmla="*/ 5997 h 31982"/>
                <a:gd name="connsiteX3" fmla="*/ 5997 w 31982"/>
                <a:gd name="connsiteY3" fmla="*/ 18790 h 31982"/>
                <a:gd name="connsiteX4" fmla="*/ 18790 w 31982"/>
                <a:gd name="connsiteY4" fmla="*/ 315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790" y="31583"/>
                  </a:moveTo>
                  <a:cubicBezTo>
                    <a:pt x="25986" y="31583"/>
                    <a:pt x="31583" y="25986"/>
                    <a:pt x="31583" y="18790"/>
                  </a:cubicBezTo>
                  <a:cubicBezTo>
                    <a:pt x="31583" y="11594"/>
                    <a:pt x="25986" y="5997"/>
                    <a:pt x="18790" y="5997"/>
                  </a:cubicBezTo>
                  <a:cubicBezTo>
                    <a:pt x="11594" y="5997"/>
                    <a:pt x="5997" y="11594"/>
                    <a:pt x="5997" y="18790"/>
                  </a:cubicBezTo>
                  <a:cubicBezTo>
                    <a:pt x="5997" y="25986"/>
                    <a:pt x="11594" y="31583"/>
                    <a:pt x="18790" y="31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F8DF71E-3A1D-4DD7-B3A5-6180577F50BB}"/>
                </a:ext>
              </a:extLst>
            </p:cNvPr>
            <p:cNvSpPr/>
            <p:nvPr/>
          </p:nvSpPr>
          <p:spPr>
            <a:xfrm>
              <a:off x="782390" y="645887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1" y="20389"/>
                    <a:pt x="20389" y="17190"/>
                    <a:pt x="20389" y="13193"/>
                  </a:cubicBezTo>
                  <a:cubicBezTo>
                    <a:pt x="20389" y="9195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994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6A880CA-550F-4238-B56A-191764C7C70F}"/>
                </a:ext>
              </a:extLst>
            </p:cNvPr>
            <p:cNvSpPr/>
            <p:nvPr/>
          </p:nvSpPr>
          <p:spPr>
            <a:xfrm>
              <a:off x="929300" y="649885"/>
              <a:ext cx="15991" cy="15991"/>
            </a:xfrm>
            <a:custGeom>
              <a:avLst/>
              <a:gdLst>
                <a:gd name="connsiteX0" fmla="*/ 9403 w 15991"/>
                <a:gd name="connsiteY0" fmla="*/ 13193 h 15991"/>
                <a:gd name="connsiteX1" fmla="*/ 13401 w 15991"/>
                <a:gd name="connsiteY1" fmla="*/ 9195 h 15991"/>
                <a:gd name="connsiteX2" fmla="*/ 9403 w 15991"/>
                <a:gd name="connsiteY2" fmla="*/ 5997 h 15991"/>
                <a:gd name="connsiteX3" fmla="*/ 6205 w 15991"/>
                <a:gd name="connsiteY3" fmla="*/ 9195 h 15991"/>
                <a:gd name="connsiteX4" fmla="*/ 9403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403" y="13193"/>
                  </a:moveTo>
                  <a:cubicBezTo>
                    <a:pt x="11002" y="13193"/>
                    <a:pt x="13401" y="11594"/>
                    <a:pt x="13401" y="9195"/>
                  </a:cubicBezTo>
                  <a:cubicBezTo>
                    <a:pt x="13401" y="7596"/>
                    <a:pt x="11802" y="5997"/>
                    <a:pt x="9403" y="5997"/>
                  </a:cubicBezTo>
                  <a:cubicBezTo>
                    <a:pt x="7804" y="5997"/>
                    <a:pt x="6205" y="7596"/>
                    <a:pt x="6205" y="9195"/>
                  </a:cubicBezTo>
                  <a:cubicBezTo>
                    <a:pt x="5405" y="11594"/>
                    <a:pt x="7004" y="13193"/>
                    <a:pt x="9403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3150A5D-655E-4FBB-9768-7E1709FB6DB8}"/>
                </a:ext>
              </a:extLst>
            </p:cNvPr>
            <p:cNvSpPr/>
            <p:nvPr/>
          </p:nvSpPr>
          <p:spPr>
            <a:xfrm>
              <a:off x="1071829" y="649885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1594" y="13193"/>
                    <a:pt x="13193" y="11594"/>
                    <a:pt x="13193" y="9195"/>
                  </a:cubicBezTo>
                  <a:cubicBezTo>
                    <a:pt x="13193" y="7596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D87F4952-F533-4426-99DE-575FCD27C724}"/>
                </a:ext>
              </a:extLst>
            </p:cNvPr>
            <p:cNvSpPr/>
            <p:nvPr/>
          </p:nvSpPr>
          <p:spPr>
            <a:xfrm>
              <a:off x="1214150" y="649086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A496D6E-6367-46C7-A316-5BAB0CA46451}"/>
                </a:ext>
              </a:extLst>
            </p:cNvPr>
            <p:cNvSpPr/>
            <p:nvPr/>
          </p:nvSpPr>
          <p:spPr>
            <a:xfrm>
              <a:off x="1355671" y="649086"/>
              <a:ext cx="15991" cy="15991"/>
            </a:xfrm>
            <a:custGeom>
              <a:avLst/>
              <a:gdLst>
                <a:gd name="connsiteX0" fmla="*/ 10794 w 15991"/>
                <a:gd name="connsiteY0" fmla="*/ 13992 h 15991"/>
                <a:gd name="connsiteX1" fmla="*/ 14792 w 15991"/>
                <a:gd name="connsiteY1" fmla="*/ 9994 h 15991"/>
                <a:gd name="connsiteX2" fmla="*/ 10794 w 15991"/>
                <a:gd name="connsiteY2" fmla="*/ 5997 h 15991"/>
                <a:gd name="connsiteX3" fmla="*/ 5997 w 15991"/>
                <a:gd name="connsiteY3" fmla="*/ 9994 h 15991"/>
                <a:gd name="connsiteX4" fmla="*/ 107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3992"/>
                  </a:moveTo>
                  <a:cubicBezTo>
                    <a:pt x="13193" y="13992"/>
                    <a:pt x="14792" y="12393"/>
                    <a:pt x="14792" y="9994"/>
                  </a:cubicBezTo>
                  <a:cubicBezTo>
                    <a:pt x="14792" y="7596"/>
                    <a:pt x="13193" y="5997"/>
                    <a:pt x="107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6796" y="12393"/>
                    <a:pt x="8395" y="13992"/>
                    <a:pt x="107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B256C973-DB62-4D2F-8F3C-E61A3A4385EF}"/>
                </a:ext>
              </a:extLst>
            </p:cNvPr>
            <p:cNvSpPr/>
            <p:nvPr/>
          </p:nvSpPr>
          <p:spPr>
            <a:xfrm>
              <a:off x="1498792" y="648286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7596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3FC5908-D119-44FA-AE89-54B4842221E3}"/>
                </a:ext>
              </a:extLst>
            </p:cNvPr>
            <p:cNvSpPr/>
            <p:nvPr/>
          </p:nvSpPr>
          <p:spPr>
            <a:xfrm>
              <a:off x="1639513" y="646687"/>
              <a:ext cx="23987" cy="23987"/>
            </a:xfrm>
            <a:custGeom>
              <a:avLst/>
              <a:gdLst>
                <a:gd name="connsiteX0" fmla="*/ 12393 w 23986"/>
                <a:gd name="connsiteY0" fmla="*/ 18790 h 23986"/>
                <a:gd name="connsiteX1" fmla="*/ 18790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90"/>
                  </a:moveTo>
                  <a:cubicBezTo>
                    <a:pt x="15591" y="18790"/>
                    <a:pt x="18790" y="15591"/>
                    <a:pt x="18790" y="12393"/>
                  </a:cubicBezTo>
                  <a:cubicBezTo>
                    <a:pt x="18790" y="9195"/>
                    <a:pt x="16391" y="5997"/>
                    <a:pt x="12393" y="5997"/>
                  </a:cubicBezTo>
                  <a:cubicBezTo>
                    <a:pt x="8395" y="5997"/>
                    <a:pt x="5997" y="9195"/>
                    <a:pt x="5997" y="12393"/>
                  </a:cubicBezTo>
                  <a:cubicBezTo>
                    <a:pt x="5997" y="15591"/>
                    <a:pt x="8395" y="18790"/>
                    <a:pt x="12393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A22EC39-EBDB-466C-A138-A46F8FBA3FC8}"/>
                </a:ext>
              </a:extLst>
            </p:cNvPr>
            <p:cNvSpPr/>
            <p:nvPr/>
          </p:nvSpPr>
          <p:spPr>
            <a:xfrm>
              <a:off x="1781034" y="645887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1" y="20389"/>
                    <a:pt x="20389" y="17190"/>
                    <a:pt x="20389" y="13193"/>
                  </a:cubicBezTo>
                  <a:cubicBezTo>
                    <a:pt x="20389" y="9195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3CD8CC4F-B6E4-4020-BF22-E9004F9DDE9B}"/>
                </a:ext>
              </a:extLst>
            </p:cNvPr>
            <p:cNvSpPr/>
            <p:nvPr/>
          </p:nvSpPr>
          <p:spPr>
            <a:xfrm>
              <a:off x="1922556" y="644288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36BB086A-2247-479B-8242-D647CE98DB7F}"/>
                </a:ext>
              </a:extLst>
            </p:cNvPr>
            <p:cNvSpPr/>
            <p:nvPr/>
          </p:nvSpPr>
          <p:spPr>
            <a:xfrm>
              <a:off x="2066476" y="645887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0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5DD50CE-A382-4DE6-B8A2-3F57C532199E}"/>
                </a:ext>
              </a:extLst>
            </p:cNvPr>
            <p:cNvSpPr/>
            <p:nvPr/>
          </p:nvSpPr>
          <p:spPr>
            <a:xfrm>
              <a:off x="2207197" y="643489"/>
              <a:ext cx="23987" cy="23987"/>
            </a:xfrm>
            <a:custGeom>
              <a:avLst/>
              <a:gdLst>
                <a:gd name="connsiteX0" fmla="*/ 15591 w 23986"/>
                <a:gd name="connsiteY0" fmla="*/ 25186 h 23986"/>
                <a:gd name="connsiteX1" fmla="*/ 25186 w 23986"/>
                <a:gd name="connsiteY1" fmla="*/ 15591 h 23986"/>
                <a:gd name="connsiteX2" fmla="*/ 15591 w 23986"/>
                <a:gd name="connsiteY2" fmla="*/ 5997 h 23986"/>
                <a:gd name="connsiteX3" fmla="*/ 5997 w 23986"/>
                <a:gd name="connsiteY3" fmla="*/ 15591 h 23986"/>
                <a:gd name="connsiteX4" fmla="*/ 15591 w 23986"/>
                <a:gd name="connsiteY4" fmla="*/ 25186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5591" y="25186"/>
                  </a:moveTo>
                  <a:cubicBezTo>
                    <a:pt x="21188" y="25186"/>
                    <a:pt x="25186" y="20389"/>
                    <a:pt x="25186" y="15591"/>
                  </a:cubicBezTo>
                  <a:cubicBezTo>
                    <a:pt x="25186" y="10794"/>
                    <a:pt x="20389" y="5997"/>
                    <a:pt x="15591" y="5997"/>
                  </a:cubicBezTo>
                  <a:cubicBezTo>
                    <a:pt x="9994" y="5997"/>
                    <a:pt x="5997" y="9994"/>
                    <a:pt x="5997" y="15591"/>
                  </a:cubicBezTo>
                  <a:cubicBezTo>
                    <a:pt x="5997" y="21188"/>
                    <a:pt x="9994" y="25186"/>
                    <a:pt x="15591" y="251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1916E4F2-419A-46A8-B6A6-AD6F09A27457}"/>
                </a:ext>
              </a:extLst>
            </p:cNvPr>
            <p:cNvSpPr/>
            <p:nvPr/>
          </p:nvSpPr>
          <p:spPr>
            <a:xfrm>
              <a:off x="2351917" y="645887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0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5CF67B32-81EB-42BC-BCA4-EAC0072B9EB6}"/>
                </a:ext>
              </a:extLst>
            </p:cNvPr>
            <p:cNvSpPr/>
            <p:nvPr/>
          </p:nvSpPr>
          <p:spPr>
            <a:xfrm>
              <a:off x="2496636" y="648286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992" y="15591"/>
                    <a:pt x="15591" y="13193"/>
                    <a:pt x="15591" y="10794"/>
                  </a:cubicBezTo>
                  <a:cubicBezTo>
                    <a:pt x="15591" y="7596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992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F3A0BFEF-FD4B-4B35-A04C-0BC9AB0D9DA6}"/>
                </a:ext>
              </a:extLst>
            </p:cNvPr>
            <p:cNvSpPr/>
            <p:nvPr/>
          </p:nvSpPr>
          <p:spPr>
            <a:xfrm>
              <a:off x="2634160" y="642689"/>
              <a:ext cx="31982" cy="31982"/>
            </a:xfrm>
            <a:custGeom>
              <a:avLst/>
              <a:gdLst>
                <a:gd name="connsiteX0" fmla="*/ 16391 w 31982"/>
                <a:gd name="connsiteY0" fmla="*/ 26785 h 31982"/>
                <a:gd name="connsiteX1" fmla="*/ 27585 w 31982"/>
                <a:gd name="connsiteY1" fmla="*/ 16391 h 31982"/>
                <a:gd name="connsiteX2" fmla="*/ 16391 w 31982"/>
                <a:gd name="connsiteY2" fmla="*/ 5997 h 31982"/>
                <a:gd name="connsiteX3" fmla="*/ 5997 w 31982"/>
                <a:gd name="connsiteY3" fmla="*/ 16391 h 31982"/>
                <a:gd name="connsiteX4" fmla="*/ 16391 w 31982"/>
                <a:gd name="connsiteY4" fmla="*/ 26785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6391" y="26785"/>
                  </a:moveTo>
                  <a:cubicBezTo>
                    <a:pt x="21988" y="26785"/>
                    <a:pt x="27585" y="21988"/>
                    <a:pt x="27585" y="16391"/>
                  </a:cubicBezTo>
                  <a:cubicBezTo>
                    <a:pt x="27585" y="10794"/>
                    <a:pt x="22787" y="5997"/>
                    <a:pt x="16391" y="5997"/>
                  </a:cubicBezTo>
                  <a:cubicBezTo>
                    <a:pt x="10794" y="5997"/>
                    <a:pt x="5997" y="10794"/>
                    <a:pt x="5997" y="16391"/>
                  </a:cubicBezTo>
                  <a:cubicBezTo>
                    <a:pt x="5997" y="21988"/>
                    <a:pt x="10794" y="26785"/>
                    <a:pt x="16391" y="2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426C4021-25DD-4E03-9375-F34ABB67CF47}"/>
                </a:ext>
              </a:extLst>
            </p:cNvPr>
            <p:cNvSpPr/>
            <p:nvPr/>
          </p:nvSpPr>
          <p:spPr>
            <a:xfrm>
              <a:off x="2775681" y="641890"/>
              <a:ext cx="31982" cy="31982"/>
            </a:xfrm>
            <a:custGeom>
              <a:avLst/>
              <a:gdLst>
                <a:gd name="connsiteX0" fmla="*/ 17190 w 31982"/>
                <a:gd name="connsiteY0" fmla="*/ 28384 h 31982"/>
                <a:gd name="connsiteX1" fmla="*/ 28384 w 31982"/>
                <a:gd name="connsiteY1" fmla="*/ 17190 h 31982"/>
                <a:gd name="connsiteX2" fmla="*/ 17190 w 31982"/>
                <a:gd name="connsiteY2" fmla="*/ 5997 h 31982"/>
                <a:gd name="connsiteX3" fmla="*/ 5997 w 31982"/>
                <a:gd name="connsiteY3" fmla="*/ 17190 h 31982"/>
                <a:gd name="connsiteX4" fmla="*/ 17190 w 31982"/>
                <a:gd name="connsiteY4" fmla="*/ 28384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190" y="28384"/>
                  </a:moveTo>
                  <a:cubicBezTo>
                    <a:pt x="23587" y="28384"/>
                    <a:pt x="28384" y="23587"/>
                    <a:pt x="28384" y="17190"/>
                  </a:cubicBezTo>
                  <a:cubicBezTo>
                    <a:pt x="28384" y="10794"/>
                    <a:pt x="23587" y="5997"/>
                    <a:pt x="17190" y="5997"/>
                  </a:cubicBezTo>
                  <a:cubicBezTo>
                    <a:pt x="10794" y="5997"/>
                    <a:pt x="5997" y="10794"/>
                    <a:pt x="5997" y="17190"/>
                  </a:cubicBezTo>
                  <a:cubicBezTo>
                    <a:pt x="6796" y="23587"/>
                    <a:pt x="11593" y="28384"/>
                    <a:pt x="17190" y="28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33DE9BB-8279-4B86-8618-1726F2CD10A6}"/>
                </a:ext>
              </a:extLst>
            </p:cNvPr>
            <p:cNvSpPr/>
            <p:nvPr/>
          </p:nvSpPr>
          <p:spPr>
            <a:xfrm>
              <a:off x="2921200" y="644288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7C40DAF2-D82E-4A6C-B216-E7D47F082880}"/>
                </a:ext>
              </a:extLst>
            </p:cNvPr>
            <p:cNvSpPr/>
            <p:nvPr/>
          </p:nvSpPr>
          <p:spPr>
            <a:xfrm>
              <a:off x="3069118" y="649885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0794" y="13193"/>
                    <a:pt x="13193" y="11594"/>
                    <a:pt x="13193" y="9195"/>
                  </a:cubicBezTo>
                  <a:cubicBezTo>
                    <a:pt x="13193" y="7596"/>
                    <a:pt x="11594" y="5997"/>
                    <a:pt x="9195" y="5997"/>
                  </a:cubicBezTo>
                  <a:cubicBezTo>
                    <a:pt x="6796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CF30ECF7-928B-4503-9BD7-2F925EDDD34D}"/>
                </a:ext>
              </a:extLst>
            </p:cNvPr>
            <p:cNvSpPr/>
            <p:nvPr/>
          </p:nvSpPr>
          <p:spPr>
            <a:xfrm>
              <a:off x="3211438" y="649885"/>
              <a:ext cx="15991" cy="15991"/>
            </a:xfrm>
            <a:custGeom>
              <a:avLst/>
              <a:gdLst>
                <a:gd name="connsiteX0" fmla="*/ 13992 w 15991"/>
                <a:gd name="connsiteY0" fmla="*/ 9195 h 15991"/>
                <a:gd name="connsiteX1" fmla="*/ 9995 w 15991"/>
                <a:gd name="connsiteY1" fmla="*/ 12393 h 15991"/>
                <a:gd name="connsiteX2" fmla="*/ 5997 w 15991"/>
                <a:gd name="connsiteY2" fmla="*/ 9195 h 15991"/>
                <a:gd name="connsiteX3" fmla="*/ 9995 w 15991"/>
                <a:gd name="connsiteY3" fmla="*/ 5997 h 15991"/>
                <a:gd name="connsiteX4" fmla="*/ 13992 w 15991"/>
                <a:gd name="connsiteY4" fmla="*/ 9195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3992" y="9195"/>
                  </a:moveTo>
                  <a:cubicBezTo>
                    <a:pt x="13992" y="10961"/>
                    <a:pt x="12202" y="12393"/>
                    <a:pt x="9995" y="12393"/>
                  </a:cubicBezTo>
                  <a:cubicBezTo>
                    <a:pt x="7787" y="12393"/>
                    <a:pt x="5997" y="10961"/>
                    <a:pt x="5997" y="9195"/>
                  </a:cubicBezTo>
                  <a:cubicBezTo>
                    <a:pt x="5997" y="7429"/>
                    <a:pt x="7787" y="5997"/>
                    <a:pt x="9995" y="5997"/>
                  </a:cubicBezTo>
                  <a:cubicBezTo>
                    <a:pt x="12202" y="5997"/>
                    <a:pt x="13992" y="7429"/>
                    <a:pt x="13992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F27FC0F1-AF7D-43AE-900F-DBE5D858F597}"/>
                </a:ext>
              </a:extLst>
            </p:cNvPr>
            <p:cNvSpPr/>
            <p:nvPr/>
          </p:nvSpPr>
          <p:spPr>
            <a:xfrm>
              <a:off x="3353759" y="649885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3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4" y="13193"/>
                    <a:pt x="13193" y="11594"/>
                    <a:pt x="13193" y="9195"/>
                  </a:cubicBezTo>
                  <a:cubicBezTo>
                    <a:pt x="13193" y="7596"/>
                    <a:pt x="11594" y="5997"/>
                    <a:pt x="9994" y="5997"/>
                  </a:cubicBezTo>
                  <a:cubicBezTo>
                    <a:pt x="8395" y="5997"/>
                    <a:pt x="5997" y="7596"/>
                    <a:pt x="5997" y="9195"/>
                  </a:cubicBezTo>
                  <a:cubicBezTo>
                    <a:pt x="5997" y="11594"/>
                    <a:pt x="8395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7CE10FCC-E691-4662-B79E-1638DEE6098F}"/>
                </a:ext>
              </a:extLst>
            </p:cNvPr>
            <p:cNvSpPr/>
            <p:nvPr/>
          </p:nvSpPr>
          <p:spPr>
            <a:xfrm>
              <a:off x="3496880" y="649885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2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1593" y="13193"/>
                    <a:pt x="13192" y="11594"/>
                    <a:pt x="13192" y="9195"/>
                  </a:cubicBezTo>
                  <a:cubicBezTo>
                    <a:pt x="13192" y="7596"/>
                    <a:pt x="11593" y="5997"/>
                    <a:pt x="9195" y="5997"/>
                  </a:cubicBezTo>
                  <a:cubicBezTo>
                    <a:pt x="7595" y="5997"/>
                    <a:pt x="5997" y="7596"/>
                    <a:pt x="5997" y="9195"/>
                  </a:cubicBezTo>
                  <a:cubicBezTo>
                    <a:pt x="5997" y="11594"/>
                    <a:pt x="7595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BA0A5B5A-3C80-40C2-AAA3-241B33EDA1C7}"/>
                </a:ext>
              </a:extLst>
            </p:cNvPr>
            <p:cNvSpPr/>
            <p:nvPr/>
          </p:nvSpPr>
          <p:spPr>
            <a:xfrm>
              <a:off x="3639200" y="649885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992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2393" y="13193"/>
                    <a:pt x="13992" y="11594"/>
                    <a:pt x="13992" y="9195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8395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9FDC546-2ECB-4C17-8134-DAAD93558743}"/>
                </a:ext>
              </a:extLst>
            </p:cNvPr>
            <p:cNvSpPr/>
            <p:nvPr/>
          </p:nvSpPr>
          <p:spPr>
            <a:xfrm>
              <a:off x="3783120" y="650685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75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D20779A5-7CF5-4783-8BD7-045669EF2941}"/>
                </a:ext>
              </a:extLst>
            </p:cNvPr>
            <p:cNvSpPr/>
            <p:nvPr/>
          </p:nvSpPr>
          <p:spPr>
            <a:xfrm>
              <a:off x="3926240" y="650685"/>
              <a:ext cx="15991" cy="15991"/>
            </a:xfrm>
            <a:custGeom>
              <a:avLst/>
              <a:gdLst>
                <a:gd name="connsiteX0" fmla="*/ 8396 w 15991"/>
                <a:gd name="connsiteY0" fmla="*/ 10794 h 15991"/>
                <a:gd name="connsiteX1" fmla="*/ 10794 w 15991"/>
                <a:gd name="connsiteY1" fmla="*/ 8395 h 15991"/>
                <a:gd name="connsiteX2" fmla="*/ 8396 w 15991"/>
                <a:gd name="connsiteY2" fmla="*/ 5997 h 15991"/>
                <a:gd name="connsiteX3" fmla="*/ 5997 w 15991"/>
                <a:gd name="connsiteY3" fmla="*/ 8395 h 15991"/>
                <a:gd name="connsiteX4" fmla="*/ 8396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6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6" y="5997"/>
                  </a:cubicBezTo>
                  <a:cubicBezTo>
                    <a:pt x="6797" y="5997"/>
                    <a:pt x="5997" y="6796"/>
                    <a:pt x="5997" y="8395"/>
                  </a:cubicBezTo>
                  <a:cubicBezTo>
                    <a:pt x="5997" y="9994"/>
                    <a:pt x="6797" y="10794"/>
                    <a:pt x="8396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83D845FE-B4B4-43B9-A584-76510A0BB447}"/>
                </a:ext>
              </a:extLst>
            </p:cNvPr>
            <p:cNvSpPr/>
            <p:nvPr/>
          </p:nvSpPr>
          <p:spPr>
            <a:xfrm>
              <a:off x="4068562" y="650685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1593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1593" y="9994"/>
                    <a:pt x="11593" y="8395"/>
                  </a:cubicBezTo>
                  <a:cubicBezTo>
                    <a:pt x="11593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CAC84FF2-1AB8-4892-B0A9-8D4A5BA03C28}"/>
                </a:ext>
              </a:extLst>
            </p:cNvPr>
            <p:cNvSpPr/>
            <p:nvPr/>
          </p:nvSpPr>
          <p:spPr>
            <a:xfrm>
              <a:off x="4210882" y="650685"/>
              <a:ext cx="15991" cy="15991"/>
            </a:xfrm>
            <a:custGeom>
              <a:avLst/>
              <a:gdLst>
                <a:gd name="connsiteX0" fmla="*/ 9195 w 15991"/>
                <a:gd name="connsiteY0" fmla="*/ 10794 h 15991"/>
                <a:gd name="connsiteX1" fmla="*/ 11594 w 15991"/>
                <a:gd name="connsiteY1" fmla="*/ 8395 h 15991"/>
                <a:gd name="connsiteX2" fmla="*/ 9195 w 15991"/>
                <a:gd name="connsiteY2" fmla="*/ 5997 h 15991"/>
                <a:gd name="connsiteX3" fmla="*/ 5997 w 15991"/>
                <a:gd name="connsiteY3" fmla="*/ 8395 h 15991"/>
                <a:gd name="connsiteX4" fmla="*/ 91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0794"/>
                  </a:moveTo>
                  <a:cubicBezTo>
                    <a:pt x="10794" y="10794"/>
                    <a:pt x="11594" y="9994"/>
                    <a:pt x="11594" y="8395"/>
                  </a:cubicBezTo>
                  <a:cubicBezTo>
                    <a:pt x="11594" y="6796"/>
                    <a:pt x="9994" y="5997"/>
                    <a:pt x="9195" y="5997"/>
                  </a:cubicBezTo>
                  <a:cubicBezTo>
                    <a:pt x="7596" y="5997"/>
                    <a:pt x="5997" y="6796"/>
                    <a:pt x="5997" y="8395"/>
                  </a:cubicBezTo>
                  <a:cubicBezTo>
                    <a:pt x="5997" y="9994"/>
                    <a:pt x="7596" y="10794"/>
                    <a:pt x="91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EBC8D504-EAE7-4924-91E8-540C6C261076}"/>
                </a:ext>
              </a:extLst>
            </p:cNvPr>
            <p:cNvSpPr/>
            <p:nvPr/>
          </p:nvSpPr>
          <p:spPr>
            <a:xfrm>
              <a:off x="4353203" y="649885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31284E86-EFC8-4015-BDF0-7B15C1995D3E}"/>
                </a:ext>
              </a:extLst>
            </p:cNvPr>
            <p:cNvSpPr/>
            <p:nvPr/>
          </p:nvSpPr>
          <p:spPr>
            <a:xfrm>
              <a:off x="4491526" y="645088"/>
              <a:ext cx="23987" cy="23987"/>
            </a:xfrm>
            <a:custGeom>
              <a:avLst/>
              <a:gdLst>
                <a:gd name="connsiteX0" fmla="*/ 21988 w 23986"/>
                <a:gd name="connsiteY0" fmla="*/ 13992 h 23986"/>
                <a:gd name="connsiteX1" fmla="*/ 13992 w 23986"/>
                <a:gd name="connsiteY1" fmla="*/ 21988 h 23986"/>
                <a:gd name="connsiteX2" fmla="*/ 5997 w 23986"/>
                <a:gd name="connsiteY2" fmla="*/ 13992 h 23986"/>
                <a:gd name="connsiteX3" fmla="*/ 13992 w 23986"/>
                <a:gd name="connsiteY3" fmla="*/ 5997 h 23986"/>
                <a:gd name="connsiteX4" fmla="*/ 21988 w 23986"/>
                <a:gd name="connsiteY4" fmla="*/ 13992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21988" y="13992"/>
                  </a:moveTo>
                  <a:cubicBezTo>
                    <a:pt x="21988" y="18408"/>
                    <a:pt x="18408" y="21988"/>
                    <a:pt x="13992" y="21988"/>
                  </a:cubicBezTo>
                  <a:cubicBezTo>
                    <a:pt x="9576" y="21988"/>
                    <a:pt x="5997" y="18408"/>
                    <a:pt x="5997" y="13992"/>
                  </a:cubicBezTo>
                  <a:cubicBezTo>
                    <a:pt x="5997" y="9576"/>
                    <a:pt x="9576" y="5997"/>
                    <a:pt x="13992" y="5997"/>
                  </a:cubicBezTo>
                  <a:cubicBezTo>
                    <a:pt x="18408" y="5997"/>
                    <a:pt x="21988" y="9576"/>
                    <a:pt x="21988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E0BDB6D-B71C-45BB-B078-08E9D2D5B822}"/>
                </a:ext>
              </a:extLst>
            </p:cNvPr>
            <p:cNvSpPr/>
            <p:nvPr/>
          </p:nvSpPr>
          <p:spPr>
            <a:xfrm>
              <a:off x="4637045" y="648286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670AF33F-8FB9-4ABA-B0C5-9A15EA4B8479}"/>
                </a:ext>
              </a:extLst>
            </p:cNvPr>
            <p:cNvSpPr/>
            <p:nvPr/>
          </p:nvSpPr>
          <p:spPr>
            <a:xfrm>
              <a:off x="340236" y="773816"/>
              <a:ext cx="47973" cy="47973"/>
            </a:xfrm>
            <a:custGeom>
              <a:avLst/>
              <a:gdLst>
                <a:gd name="connsiteX0" fmla="*/ 27585 w 47973"/>
                <a:gd name="connsiteY0" fmla="*/ 49173 h 47973"/>
                <a:gd name="connsiteX1" fmla="*/ 49173 w 47973"/>
                <a:gd name="connsiteY1" fmla="*/ 27585 h 47973"/>
                <a:gd name="connsiteX2" fmla="*/ 27585 w 47973"/>
                <a:gd name="connsiteY2" fmla="*/ 5997 h 47973"/>
                <a:gd name="connsiteX3" fmla="*/ 5997 w 47973"/>
                <a:gd name="connsiteY3" fmla="*/ 27585 h 47973"/>
                <a:gd name="connsiteX4" fmla="*/ 27585 w 47973"/>
                <a:gd name="connsiteY4" fmla="*/ 49173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7585" y="49173"/>
                  </a:moveTo>
                  <a:cubicBezTo>
                    <a:pt x="39578" y="49173"/>
                    <a:pt x="49173" y="39578"/>
                    <a:pt x="49173" y="27585"/>
                  </a:cubicBezTo>
                  <a:cubicBezTo>
                    <a:pt x="49173" y="15591"/>
                    <a:pt x="39578" y="5997"/>
                    <a:pt x="27585" y="5997"/>
                  </a:cubicBezTo>
                  <a:cubicBezTo>
                    <a:pt x="15591" y="5997"/>
                    <a:pt x="5997" y="15591"/>
                    <a:pt x="5997" y="27585"/>
                  </a:cubicBezTo>
                  <a:cubicBezTo>
                    <a:pt x="5997" y="39578"/>
                    <a:pt x="15591" y="49173"/>
                    <a:pt x="27585" y="491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4EBA977-F8FE-4040-8D35-281089A92316}"/>
                </a:ext>
              </a:extLst>
            </p:cNvPr>
            <p:cNvSpPr/>
            <p:nvPr/>
          </p:nvSpPr>
          <p:spPr>
            <a:xfrm>
              <a:off x="482557" y="773816"/>
              <a:ext cx="47973" cy="47973"/>
            </a:xfrm>
            <a:custGeom>
              <a:avLst/>
              <a:gdLst>
                <a:gd name="connsiteX0" fmla="*/ 27585 w 47973"/>
                <a:gd name="connsiteY0" fmla="*/ 49173 h 47973"/>
                <a:gd name="connsiteX1" fmla="*/ 49173 w 47973"/>
                <a:gd name="connsiteY1" fmla="*/ 27585 h 47973"/>
                <a:gd name="connsiteX2" fmla="*/ 27585 w 47973"/>
                <a:gd name="connsiteY2" fmla="*/ 5997 h 47973"/>
                <a:gd name="connsiteX3" fmla="*/ 5997 w 47973"/>
                <a:gd name="connsiteY3" fmla="*/ 27585 h 47973"/>
                <a:gd name="connsiteX4" fmla="*/ 27585 w 47973"/>
                <a:gd name="connsiteY4" fmla="*/ 49173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7585" y="49173"/>
                  </a:moveTo>
                  <a:cubicBezTo>
                    <a:pt x="39578" y="49173"/>
                    <a:pt x="49173" y="39578"/>
                    <a:pt x="49173" y="27585"/>
                  </a:cubicBezTo>
                  <a:cubicBezTo>
                    <a:pt x="49173" y="15591"/>
                    <a:pt x="39578" y="5997"/>
                    <a:pt x="27585" y="5997"/>
                  </a:cubicBezTo>
                  <a:cubicBezTo>
                    <a:pt x="15591" y="5997"/>
                    <a:pt x="5997" y="15591"/>
                    <a:pt x="5997" y="27585"/>
                  </a:cubicBezTo>
                  <a:cubicBezTo>
                    <a:pt x="6796" y="39578"/>
                    <a:pt x="16391" y="49173"/>
                    <a:pt x="27585" y="491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8A93ACD4-EC34-4193-A388-A8499D1ADD6F}"/>
                </a:ext>
              </a:extLst>
            </p:cNvPr>
            <p:cNvSpPr/>
            <p:nvPr/>
          </p:nvSpPr>
          <p:spPr>
            <a:xfrm>
              <a:off x="629675" y="777814"/>
              <a:ext cx="39978" cy="39978"/>
            </a:xfrm>
            <a:custGeom>
              <a:avLst/>
              <a:gdLst>
                <a:gd name="connsiteX0" fmla="*/ 23587 w 39977"/>
                <a:gd name="connsiteY0" fmla="*/ 41177 h 39977"/>
                <a:gd name="connsiteX1" fmla="*/ 41177 w 39977"/>
                <a:gd name="connsiteY1" fmla="*/ 23587 h 39977"/>
                <a:gd name="connsiteX2" fmla="*/ 23587 w 39977"/>
                <a:gd name="connsiteY2" fmla="*/ 5997 h 39977"/>
                <a:gd name="connsiteX3" fmla="*/ 5997 w 39977"/>
                <a:gd name="connsiteY3" fmla="*/ 23587 h 39977"/>
                <a:gd name="connsiteX4" fmla="*/ 23587 w 39977"/>
                <a:gd name="connsiteY4" fmla="*/ 41177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3587" y="41177"/>
                  </a:moveTo>
                  <a:cubicBezTo>
                    <a:pt x="33181" y="41177"/>
                    <a:pt x="41177" y="33181"/>
                    <a:pt x="41177" y="23587"/>
                  </a:cubicBezTo>
                  <a:cubicBezTo>
                    <a:pt x="41177" y="13992"/>
                    <a:pt x="33181" y="5997"/>
                    <a:pt x="23587" y="5997"/>
                  </a:cubicBezTo>
                  <a:cubicBezTo>
                    <a:pt x="13992" y="5997"/>
                    <a:pt x="5997" y="13992"/>
                    <a:pt x="5997" y="23587"/>
                  </a:cubicBezTo>
                  <a:cubicBezTo>
                    <a:pt x="5997" y="33981"/>
                    <a:pt x="13992" y="41177"/>
                    <a:pt x="23587" y="411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F80C006D-9672-4C28-9472-64059CC6499F}"/>
                </a:ext>
              </a:extLst>
            </p:cNvPr>
            <p:cNvSpPr/>
            <p:nvPr/>
          </p:nvSpPr>
          <p:spPr>
            <a:xfrm>
              <a:off x="772796" y="779413"/>
              <a:ext cx="39978" cy="39978"/>
            </a:xfrm>
            <a:custGeom>
              <a:avLst/>
              <a:gdLst>
                <a:gd name="connsiteX0" fmla="*/ 22787 w 39977"/>
                <a:gd name="connsiteY0" fmla="*/ 39578 h 39977"/>
                <a:gd name="connsiteX1" fmla="*/ 39578 w 39977"/>
                <a:gd name="connsiteY1" fmla="*/ 22787 h 39977"/>
                <a:gd name="connsiteX2" fmla="*/ 22787 w 39977"/>
                <a:gd name="connsiteY2" fmla="*/ 5997 h 39977"/>
                <a:gd name="connsiteX3" fmla="*/ 5997 w 39977"/>
                <a:gd name="connsiteY3" fmla="*/ 22787 h 39977"/>
                <a:gd name="connsiteX4" fmla="*/ 22787 w 39977"/>
                <a:gd name="connsiteY4" fmla="*/ 39578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2787" y="39578"/>
                  </a:moveTo>
                  <a:cubicBezTo>
                    <a:pt x="32382" y="39578"/>
                    <a:pt x="39578" y="31583"/>
                    <a:pt x="39578" y="22787"/>
                  </a:cubicBezTo>
                  <a:cubicBezTo>
                    <a:pt x="39578" y="13193"/>
                    <a:pt x="31582" y="5997"/>
                    <a:pt x="22787" y="5997"/>
                  </a:cubicBezTo>
                  <a:cubicBezTo>
                    <a:pt x="13193" y="5997"/>
                    <a:pt x="5997" y="13992"/>
                    <a:pt x="5997" y="22787"/>
                  </a:cubicBezTo>
                  <a:cubicBezTo>
                    <a:pt x="5997" y="31583"/>
                    <a:pt x="13992" y="39578"/>
                    <a:pt x="22787" y="395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80643AEA-4E07-45B8-9996-C4F518F7BD8A}"/>
                </a:ext>
              </a:extLst>
            </p:cNvPr>
            <p:cNvSpPr/>
            <p:nvPr/>
          </p:nvSpPr>
          <p:spPr>
            <a:xfrm>
              <a:off x="920713" y="784210"/>
              <a:ext cx="31982" cy="31982"/>
            </a:xfrm>
            <a:custGeom>
              <a:avLst/>
              <a:gdLst>
                <a:gd name="connsiteX0" fmla="*/ 17990 w 31982"/>
                <a:gd name="connsiteY0" fmla="*/ 29983 h 31982"/>
                <a:gd name="connsiteX1" fmla="*/ 29983 w 31982"/>
                <a:gd name="connsiteY1" fmla="*/ 17990 h 31982"/>
                <a:gd name="connsiteX2" fmla="*/ 17990 w 31982"/>
                <a:gd name="connsiteY2" fmla="*/ 5997 h 31982"/>
                <a:gd name="connsiteX3" fmla="*/ 5997 w 31982"/>
                <a:gd name="connsiteY3" fmla="*/ 17990 h 31982"/>
                <a:gd name="connsiteX4" fmla="*/ 17990 w 31982"/>
                <a:gd name="connsiteY4" fmla="*/ 299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990" y="29983"/>
                  </a:moveTo>
                  <a:cubicBezTo>
                    <a:pt x="24386" y="29983"/>
                    <a:pt x="29983" y="24387"/>
                    <a:pt x="29983" y="17990"/>
                  </a:cubicBezTo>
                  <a:cubicBezTo>
                    <a:pt x="29983" y="11594"/>
                    <a:pt x="24386" y="5997"/>
                    <a:pt x="17990" y="5997"/>
                  </a:cubicBezTo>
                  <a:cubicBezTo>
                    <a:pt x="10794" y="5997"/>
                    <a:pt x="5997" y="11594"/>
                    <a:pt x="5997" y="17990"/>
                  </a:cubicBezTo>
                  <a:cubicBezTo>
                    <a:pt x="5997" y="24387"/>
                    <a:pt x="10794" y="29983"/>
                    <a:pt x="17990" y="29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C8612131-3C4E-4F32-82EB-876E6FD6C47F}"/>
                </a:ext>
              </a:extLst>
            </p:cNvPr>
            <p:cNvSpPr/>
            <p:nvPr/>
          </p:nvSpPr>
          <p:spPr>
            <a:xfrm>
              <a:off x="1068631" y="789008"/>
              <a:ext cx="23987" cy="23987"/>
            </a:xfrm>
            <a:custGeom>
              <a:avLst/>
              <a:gdLst>
                <a:gd name="connsiteX0" fmla="*/ 12393 w 23986"/>
                <a:gd name="connsiteY0" fmla="*/ 19589 h 23986"/>
                <a:gd name="connsiteX1" fmla="*/ 19589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95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9589"/>
                  </a:moveTo>
                  <a:cubicBezTo>
                    <a:pt x="16391" y="19589"/>
                    <a:pt x="19589" y="16391"/>
                    <a:pt x="19589" y="12393"/>
                  </a:cubicBezTo>
                  <a:cubicBezTo>
                    <a:pt x="19589" y="8395"/>
                    <a:pt x="16391" y="5997"/>
                    <a:pt x="12393" y="5997"/>
                  </a:cubicBezTo>
                  <a:cubicBezTo>
                    <a:pt x="8395" y="5997"/>
                    <a:pt x="5997" y="9195"/>
                    <a:pt x="5997" y="12393"/>
                  </a:cubicBezTo>
                  <a:cubicBezTo>
                    <a:pt x="5997" y="16391"/>
                    <a:pt x="9195" y="19589"/>
                    <a:pt x="12393" y="195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7E9825B-6335-46D2-A759-0902BEE2BBCA}"/>
                </a:ext>
              </a:extLst>
            </p:cNvPr>
            <p:cNvSpPr/>
            <p:nvPr/>
          </p:nvSpPr>
          <p:spPr>
            <a:xfrm>
              <a:off x="1213350" y="790607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992"/>
                    <a:pt x="7596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821B65C7-A8C7-4250-AA40-92C854D864D7}"/>
                </a:ext>
              </a:extLst>
            </p:cNvPr>
            <p:cNvSpPr/>
            <p:nvPr/>
          </p:nvSpPr>
          <p:spPr>
            <a:xfrm>
              <a:off x="1354872" y="789807"/>
              <a:ext cx="15991" cy="15991"/>
            </a:xfrm>
            <a:custGeom>
              <a:avLst/>
              <a:gdLst>
                <a:gd name="connsiteX0" fmla="*/ 11594 w 15991"/>
                <a:gd name="connsiteY0" fmla="*/ 17190 h 15991"/>
                <a:gd name="connsiteX1" fmla="*/ 17190 w 15991"/>
                <a:gd name="connsiteY1" fmla="*/ 11593 h 15991"/>
                <a:gd name="connsiteX2" fmla="*/ 11594 w 15991"/>
                <a:gd name="connsiteY2" fmla="*/ 5997 h 15991"/>
                <a:gd name="connsiteX3" fmla="*/ 5997 w 15991"/>
                <a:gd name="connsiteY3" fmla="*/ 11593 h 15991"/>
                <a:gd name="connsiteX4" fmla="*/ 11594 w 15991"/>
                <a:gd name="connsiteY4" fmla="*/ 17190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4" y="17190"/>
                  </a:moveTo>
                  <a:cubicBezTo>
                    <a:pt x="14792" y="17190"/>
                    <a:pt x="17190" y="14792"/>
                    <a:pt x="17190" y="11593"/>
                  </a:cubicBezTo>
                  <a:cubicBezTo>
                    <a:pt x="17190" y="8395"/>
                    <a:pt x="14792" y="5997"/>
                    <a:pt x="11594" y="5997"/>
                  </a:cubicBezTo>
                  <a:cubicBezTo>
                    <a:pt x="8395" y="5997"/>
                    <a:pt x="5997" y="8395"/>
                    <a:pt x="5997" y="11593"/>
                  </a:cubicBezTo>
                  <a:cubicBezTo>
                    <a:pt x="5997" y="14792"/>
                    <a:pt x="8395" y="17190"/>
                    <a:pt x="11594" y="171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13E7287-C9A2-4E5B-9914-9FB6006B2B3C}"/>
                </a:ext>
              </a:extLst>
            </p:cNvPr>
            <p:cNvSpPr/>
            <p:nvPr/>
          </p:nvSpPr>
          <p:spPr>
            <a:xfrm>
              <a:off x="1497192" y="789008"/>
              <a:ext cx="23987" cy="23987"/>
            </a:xfrm>
            <a:custGeom>
              <a:avLst/>
              <a:gdLst>
                <a:gd name="connsiteX0" fmla="*/ 12393 w 23986"/>
                <a:gd name="connsiteY0" fmla="*/ 18790 h 23986"/>
                <a:gd name="connsiteX1" fmla="*/ 18790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90"/>
                  </a:moveTo>
                  <a:cubicBezTo>
                    <a:pt x="15591" y="18790"/>
                    <a:pt x="18790" y="15591"/>
                    <a:pt x="18790" y="12393"/>
                  </a:cubicBezTo>
                  <a:cubicBezTo>
                    <a:pt x="18790" y="9195"/>
                    <a:pt x="15591" y="5997"/>
                    <a:pt x="12393" y="5997"/>
                  </a:cubicBezTo>
                  <a:cubicBezTo>
                    <a:pt x="9195" y="5997"/>
                    <a:pt x="5997" y="9195"/>
                    <a:pt x="5997" y="12393"/>
                  </a:cubicBezTo>
                  <a:cubicBezTo>
                    <a:pt x="5997" y="16391"/>
                    <a:pt x="8395" y="18790"/>
                    <a:pt x="12393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CC1FFB87-2CA4-4469-9ADA-F0B0DE5F34E5}"/>
                </a:ext>
              </a:extLst>
            </p:cNvPr>
            <p:cNvSpPr/>
            <p:nvPr/>
          </p:nvSpPr>
          <p:spPr>
            <a:xfrm>
              <a:off x="1638714" y="789008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0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7FA6260-DA73-4CF7-8FDF-3CB36837D2AE}"/>
                </a:ext>
              </a:extLst>
            </p:cNvPr>
            <p:cNvSpPr/>
            <p:nvPr/>
          </p:nvSpPr>
          <p:spPr>
            <a:xfrm>
              <a:off x="1782634" y="790607"/>
              <a:ext cx="15991" cy="15991"/>
            </a:xfrm>
            <a:custGeom>
              <a:avLst/>
              <a:gdLst>
                <a:gd name="connsiteX0" fmla="*/ 11594 w 15991"/>
                <a:gd name="connsiteY0" fmla="*/ 17190 h 15991"/>
                <a:gd name="connsiteX1" fmla="*/ 17190 w 15991"/>
                <a:gd name="connsiteY1" fmla="*/ 11593 h 15991"/>
                <a:gd name="connsiteX2" fmla="*/ 11594 w 15991"/>
                <a:gd name="connsiteY2" fmla="*/ 5997 h 15991"/>
                <a:gd name="connsiteX3" fmla="*/ 5997 w 15991"/>
                <a:gd name="connsiteY3" fmla="*/ 11593 h 15991"/>
                <a:gd name="connsiteX4" fmla="*/ 11594 w 15991"/>
                <a:gd name="connsiteY4" fmla="*/ 17190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4" y="17190"/>
                  </a:moveTo>
                  <a:cubicBezTo>
                    <a:pt x="14792" y="17190"/>
                    <a:pt x="17190" y="14792"/>
                    <a:pt x="17190" y="11593"/>
                  </a:cubicBezTo>
                  <a:cubicBezTo>
                    <a:pt x="17190" y="8395"/>
                    <a:pt x="14792" y="5997"/>
                    <a:pt x="11594" y="5997"/>
                  </a:cubicBezTo>
                  <a:cubicBezTo>
                    <a:pt x="8395" y="5997"/>
                    <a:pt x="5997" y="8395"/>
                    <a:pt x="5997" y="11593"/>
                  </a:cubicBezTo>
                  <a:cubicBezTo>
                    <a:pt x="5997" y="13992"/>
                    <a:pt x="8395" y="17190"/>
                    <a:pt x="11594" y="171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B904D6-E915-4DF1-80FC-B62A3395C29E}"/>
                </a:ext>
              </a:extLst>
            </p:cNvPr>
            <p:cNvSpPr/>
            <p:nvPr/>
          </p:nvSpPr>
          <p:spPr>
            <a:xfrm>
              <a:off x="1918558" y="782611"/>
              <a:ext cx="31982" cy="31982"/>
            </a:xfrm>
            <a:custGeom>
              <a:avLst/>
              <a:gdLst>
                <a:gd name="connsiteX0" fmla="*/ 18790 w 31982"/>
                <a:gd name="connsiteY0" fmla="*/ 31582 h 31982"/>
                <a:gd name="connsiteX1" fmla="*/ 31583 w 31982"/>
                <a:gd name="connsiteY1" fmla="*/ 18789 h 31982"/>
                <a:gd name="connsiteX2" fmla="*/ 18790 w 31982"/>
                <a:gd name="connsiteY2" fmla="*/ 5997 h 31982"/>
                <a:gd name="connsiteX3" fmla="*/ 5997 w 31982"/>
                <a:gd name="connsiteY3" fmla="*/ 18789 h 31982"/>
                <a:gd name="connsiteX4" fmla="*/ 18790 w 31982"/>
                <a:gd name="connsiteY4" fmla="*/ 31582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790" y="31582"/>
                  </a:moveTo>
                  <a:cubicBezTo>
                    <a:pt x="25986" y="31582"/>
                    <a:pt x="31583" y="25986"/>
                    <a:pt x="31583" y="18789"/>
                  </a:cubicBezTo>
                  <a:cubicBezTo>
                    <a:pt x="31583" y="11593"/>
                    <a:pt x="25986" y="5997"/>
                    <a:pt x="18790" y="5997"/>
                  </a:cubicBezTo>
                  <a:cubicBezTo>
                    <a:pt x="11594" y="5997"/>
                    <a:pt x="5997" y="11593"/>
                    <a:pt x="5997" y="18789"/>
                  </a:cubicBezTo>
                  <a:cubicBezTo>
                    <a:pt x="5997" y="25986"/>
                    <a:pt x="11594" y="31582"/>
                    <a:pt x="18790" y="315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38BDCEC-9A24-4CC9-8A7B-998597982BCC}"/>
                </a:ext>
              </a:extLst>
            </p:cNvPr>
            <p:cNvSpPr/>
            <p:nvPr/>
          </p:nvSpPr>
          <p:spPr>
            <a:xfrm>
              <a:off x="2064876" y="786609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C8E80FAC-3CD6-43D1-972E-25DFCFEC8C6A}"/>
                </a:ext>
              </a:extLst>
            </p:cNvPr>
            <p:cNvSpPr/>
            <p:nvPr/>
          </p:nvSpPr>
          <p:spPr>
            <a:xfrm>
              <a:off x="2209474" y="789008"/>
              <a:ext cx="23987" cy="23987"/>
            </a:xfrm>
            <a:custGeom>
              <a:avLst/>
              <a:gdLst>
                <a:gd name="connsiteX0" fmla="*/ 13315 w 23986"/>
                <a:gd name="connsiteY0" fmla="*/ 20389 h 23986"/>
                <a:gd name="connsiteX1" fmla="*/ 20511 w 23986"/>
                <a:gd name="connsiteY1" fmla="*/ 13193 h 23986"/>
                <a:gd name="connsiteX2" fmla="*/ 13315 w 23986"/>
                <a:gd name="connsiteY2" fmla="*/ 5997 h 23986"/>
                <a:gd name="connsiteX3" fmla="*/ 6119 w 23986"/>
                <a:gd name="connsiteY3" fmla="*/ 13193 h 23986"/>
                <a:gd name="connsiteX4" fmla="*/ 13315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315" y="20389"/>
                  </a:moveTo>
                  <a:cubicBezTo>
                    <a:pt x="17313" y="20389"/>
                    <a:pt x="20511" y="17190"/>
                    <a:pt x="20511" y="13193"/>
                  </a:cubicBezTo>
                  <a:cubicBezTo>
                    <a:pt x="20511" y="9195"/>
                    <a:pt x="17313" y="5997"/>
                    <a:pt x="13315" y="5997"/>
                  </a:cubicBezTo>
                  <a:cubicBezTo>
                    <a:pt x="9317" y="5997"/>
                    <a:pt x="6119" y="9195"/>
                    <a:pt x="6119" y="13193"/>
                  </a:cubicBezTo>
                  <a:cubicBezTo>
                    <a:pt x="5320" y="17190"/>
                    <a:pt x="8518" y="20389"/>
                    <a:pt x="13315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301FF7B-3ADA-4316-9D3E-B37C92AADEC1}"/>
                </a:ext>
              </a:extLst>
            </p:cNvPr>
            <p:cNvSpPr/>
            <p:nvPr/>
          </p:nvSpPr>
          <p:spPr>
            <a:xfrm>
              <a:off x="2351917" y="788208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0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F23E4569-3CEB-4ED0-A6FD-916CC1B2DE62}"/>
                </a:ext>
              </a:extLst>
            </p:cNvPr>
            <p:cNvSpPr/>
            <p:nvPr/>
          </p:nvSpPr>
          <p:spPr>
            <a:xfrm>
              <a:off x="2448663" y="743433"/>
              <a:ext cx="111938" cy="111938"/>
            </a:xfrm>
            <a:custGeom>
              <a:avLst/>
              <a:gdLst>
                <a:gd name="connsiteX0" fmla="*/ 58767 w 111937"/>
                <a:gd name="connsiteY0" fmla="*/ 111538 h 111937"/>
                <a:gd name="connsiteX1" fmla="*/ 111538 w 111937"/>
                <a:gd name="connsiteY1" fmla="*/ 58767 h 111937"/>
                <a:gd name="connsiteX2" fmla="*/ 58767 w 111937"/>
                <a:gd name="connsiteY2" fmla="*/ 5997 h 111937"/>
                <a:gd name="connsiteX3" fmla="*/ 5997 w 111937"/>
                <a:gd name="connsiteY3" fmla="*/ 58767 h 111937"/>
                <a:gd name="connsiteX4" fmla="*/ 58767 w 111937"/>
                <a:gd name="connsiteY4" fmla="*/ 111538 h 11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37" h="111937">
                  <a:moveTo>
                    <a:pt x="58767" y="111538"/>
                  </a:moveTo>
                  <a:cubicBezTo>
                    <a:pt x="88351" y="111538"/>
                    <a:pt x="111538" y="87551"/>
                    <a:pt x="111538" y="58767"/>
                  </a:cubicBezTo>
                  <a:cubicBezTo>
                    <a:pt x="111538" y="29184"/>
                    <a:pt x="88351" y="5997"/>
                    <a:pt x="58767" y="5997"/>
                  </a:cubicBezTo>
                  <a:cubicBezTo>
                    <a:pt x="29983" y="5997"/>
                    <a:pt x="5997" y="29983"/>
                    <a:pt x="5997" y="58767"/>
                  </a:cubicBezTo>
                  <a:cubicBezTo>
                    <a:pt x="5997" y="87551"/>
                    <a:pt x="29983" y="111538"/>
                    <a:pt x="58767" y="111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B425786-AC47-40BE-A06E-54698C6FAC8F}"/>
                </a:ext>
              </a:extLst>
            </p:cNvPr>
            <p:cNvSpPr/>
            <p:nvPr/>
          </p:nvSpPr>
          <p:spPr>
            <a:xfrm>
              <a:off x="2632561" y="783411"/>
              <a:ext cx="31982" cy="31982"/>
            </a:xfrm>
            <a:custGeom>
              <a:avLst/>
              <a:gdLst>
                <a:gd name="connsiteX0" fmla="*/ 17990 w 31982"/>
                <a:gd name="connsiteY0" fmla="*/ 29983 h 31982"/>
                <a:gd name="connsiteX1" fmla="*/ 29983 w 31982"/>
                <a:gd name="connsiteY1" fmla="*/ 17990 h 31982"/>
                <a:gd name="connsiteX2" fmla="*/ 17990 w 31982"/>
                <a:gd name="connsiteY2" fmla="*/ 5997 h 31982"/>
                <a:gd name="connsiteX3" fmla="*/ 5997 w 31982"/>
                <a:gd name="connsiteY3" fmla="*/ 17990 h 31982"/>
                <a:gd name="connsiteX4" fmla="*/ 17990 w 31982"/>
                <a:gd name="connsiteY4" fmla="*/ 299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990" y="29983"/>
                  </a:moveTo>
                  <a:cubicBezTo>
                    <a:pt x="24387" y="29983"/>
                    <a:pt x="29983" y="24387"/>
                    <a:pt x="29983" y="17990"/>
                  </a:cubicBezTo>
                  <a:cubicBezTo>
                    <a:pt x="29983" y="11594"/>
                    <a:pt x="24387" y="5997"/>
                    <a:pt x="17990" y="5997"/>
                  </a:cubicBezTo>
                  <a:cubicBezTo>
                    <a:pt x="11594" y="5997"/>
                    <a:pt x="5997" y="11594"/>
                    <a:pt x="5997" y="17990"/>
                  </a:cubicBezTo>
                  <a:cubicBezTo>
                    <a:pt x="5997" y="25186"/>
                    <a:pt x="11594" y="29983"/>
                    <a:pt x="17990" y="29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AEAC6E2-864B-40F2-B72D-509E3558A02B}"/>
                </a:ext>
              </a:extLst>
            </p:cNvPr>
            <p:cNvSpPr/>
            <p:nvPr/>
          </p:nvSpPr>
          <p:spPr>
            <a:xfrm>
              <a:off x="2776480" y="785010"/>
              <a:ext cx="31982" cy="31982"/>
            </a:xfrm>
            <a:custGeom>
              <a:avLst/>
              <a:gdLst>
                <a:gd name="connsiteX0" fmla="*/ 16391 w 31982"/>
                <a:gd name="connsiteY0" fmla="*/ 26785 h 31982"/>
                <a:gd name="connsiteX1" fmla="*/ 26785 w 31982"/>
                <a:gd name="connsiteY1" fmla="*/ 16391 h 31982"/>
                <a:gd name="connsiteX2" fmla="*/ 16391 w 31982"/>
                <a:gd name="connsiteY2" fmla="*/ 5997 h 31982"/>
                <a:gd name="connsiteX3" fmla="*/ 5997 w 31982"/>
                <a:gd name="connsiteY3" fmla="*/ 16391 h 31982"/>
                <a:gd name="connsiteX4" fmla="*/ 16391 w 31982"/>
                <a:gd name="connsiteY4" fmla="*/ 26785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6391" y="26785"/>
                  </a:moveTo>
                  <a:cubicBezTo>
                    <a:pt x="21988" y="26785"/>
                    <a:pt x="26785" y="21988"/>
                    <a:pt x="26785" y="16391"/>
                  </a:cubicBezTo>
                  <a:cubicBezTo>
                    <a:pt x="26785" y="10794"/>
                    <a:pt x="21988" y="5997"/>
                    <a:pt x="16391" y="5997"/>
                  </a:cubicBezTo>
                  <a:cubicBezTo>
                    <a:pt x="10794" y="5997"/>
                    <a:pt x="5997" y="10794"/>
                    <a:pt x="5997" y="16391"/>
                  </a:cubicBezTo>
                  <a:cubicBezTo>
                    <a:pt x="6796" y="22787"/>
                    <a:pt x="10794" y="26785"/>
                    <a:pt x="16391" y="2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CFFFADE1-C991-4596-9FBE-CE8B9F86E593}"/>
                </a:ext>
              </a:extLst>
            </p:cNvPr>
            <p:cNvSpPr/>
            <p:nvPr/>
          </p:nvSpPr>
          <p:spPr>
            <a:xfrm>
              <a:off x="2921200" y="786609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FCD0E3C-9FF2-42DE-85A8-3E663516A0F8}"/>
                </a:ext>
              </a:extLst>
            </p:cNvPr>
            <p:cNvSpPr/>
            <p:nvPr/>
          </p:nvSpPr>
          <p:spPr>
            <a:xfrm>
              <a:off x="3068318" y="792206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47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4792" y="12393"/>
                    <a:pt x="14792" y="9994"/>
                  </a:cubicBezTo>
                  <a:cubicBezTo>
                    <a:pt x="14792" y="7596"/>
                    <a:pt x="131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1594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D237CE0A-8387-4935-A518-BF85328FB061}"/>
                </a:ext>
              </a:extLst>
            </p:cNvPr>
            <p:cNvSpPr/>
            <p:nvPr/>
          </p:nvSpPr>
          <p:spPr>
            <a:xfrm>
              <a:off x="3211439" y="793005"/>
              <a:ext cx="15991" cy="15991"/>
            </a:xfrm>
            <a:custGeom>
              <a:avLst/>
              <a:gdLst>
                <a:gd name="connsiteX0" fmla="*/ 9994 w 15991"/>
                <a:gd name="connsiteY0" fmla="*/ 12393 h 15991"/>
                <a:gd name="connsiteX1" fmla="*/ 13992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2393"/>
                  </a:moveTo>
                  <a:cubicBezTo>
                    <a:pt x="11594" y="12393"/>
                    <a:pt x="13992" y="10794"/>
                    <a:pt x="13992" y="9195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994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169F56F-85D4-4804-BC62-0D67AC04891E}"/>
                </a:ext>
              </a:extLst>
            </p:cNvPr>
            <p:cNvSpPr/>
            <p:nvPr/>
          </p:nvSpPr>
          <p:spPr>
            <a:xfrm>
              <a:off x="3353759" y="793005"/>
              <a:ext cx="15991" cy="15991"/>
            </a:xfrm>
            <a:custGeom>
              <a:avLst/>
              <a:gdLst>
                <a:gd name="connsiteX0" fmla="*/ 9994 w 15991"/>
                <a:gd name="connsiteY0" fmla="*/ 12393 h 15991"/>
                <a:gd name="connsiteX1" fmla="*/ 13193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2393"/>
                  </a:moveTo>
                  <a:cubicBezTo>
                    <a:pt x="11594" y="12393"/>
                    <a:pt x="13193" y="10794"/>
                    <a:pt x="13193" y="9195"/>
                  </a:cubicBezTo>
                  <a:cubicBezTo>
                    <a:pt x="13193" y="7596"/>
                    <a:pt x="11594" y="5997"/>
                    <a:pt x="9994" y="5997"/>
                  </a:cubicBezTo>
                  <a:cubicBezTo>
                    <a:pt x="8395" y="5997"/>
                    <a:pt x="5997" y="7596"/>
                    <a:pt x="5997" y="9195"/>
                  </a:cubicBezTo>
                  <a:cubicBezTo>
                    <a:pt x="5997" y="10794"/>
                    <a:pt x="8395" y="12393"/>
                    <a:pt x="9994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34B3D88D-68D9-49F3-B912-663BBB674098}"/>
                </a:ext>
              </a:extLst>
            </p:cNvPr>
            <p:cNvSpPr/>
            <p:nvPr/>
          </p:nvSpPr>
          <p:spPr>
            <a:xfrm>
              <a:off x="3496880" y="793005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3192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1593" y="12393"/>
                    <a:pt x="13192" y="10794"/>
                    <a:pt x="13192" y="9195"/>
                  </a:cubicBezTo>
                  <a:cubicBezTo>
                    <a:pt x="13192" y="7596"/>
                    <a:pt x="11593" y="5997"/>
                    <a:pt x="9195" y="5997"/>
                  </a:cubicBezTo>
                  <a:cubicBezTo>
                    <a:pt x="7595" y="5997"/>
                    <a:pt x="5997" y="7596"/>
                    <a:pt x="5997" y="9195"/>
                  </a:cubicBezTo>
                  <a:cubicBezTo>
                    <a:pt x="5997" y="10794"/>
                    <a:pt x="7595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E9E7DD03-A5DF-429E-8EA4-12887587A1C6}"/>
                </a:ext>
              </a:extLst>
            </p:cNvPr>
            <p:cNvSpPr/>
            <p:nvPr/>
          </p:nvSpPr>
          <p:spPr>
            <a:xfrm>
              <a:off x="3639200" y="793005"/>
              <a:ext cx="15991" cy="15991"/>
            </a:xfrm>
            <a:custGeom>
              <a:avLst/>
              <a:gdLst>
                <a:gd name="connsiteX0" fmla="*/ 9994 w 15991"/>
                <a:gd name="connsiteY0" fmla="*/ 12393 h 15991"/>
                <a:gd name="connsiteX1" fmla="*/ 13992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2393"/>
                  </a:moveTo>
                  <a:cubicBezTo>
                    <a:pt x="12393" y="12393"/>
                    <a:pt x="13992" y="10794"/>
                    <a:pt x="13992" y="9195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8395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994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64C7D5E-364D-4E8F-8C6C-07A8AFC2F520}"/>
                </a:ext>
              </a:extLst>
            </p:cNvPr>
            <p:cNvSpPr/>
            <p:nvPr/>
          </p:nvSpPr>
          <p:spPr>
            <a:xfrm>
              <a:off x="3781521" y="793005"/>
              <a:ext cx="15991" cy="15991"/>
            </a:xfrm>
            <a:custGeom>
              <a:avLst/>
              <a:gdLst>
                <a:gd name="connsiteX0" fmla="*/ 9994 w 15991"/>
                <a:gd name="connsiteY0" fmla="*/ 12393 h 15991"/>
                <a:gd name="connsiteX1" fmla="*/ 13193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2393"/>
                  </a:moveTo>
                  <a:cubicBezTo>
                    <a:pt x="12393" y="12393"/>
                    <a:pt x="13193" y="10794"/>
                    <a:pt x="13193" y="9195"/>
                  </a:cubicBezTo>
                  <a:cubicBezTo>
                    <a:pt x="13193" y="7596"/>
                    <a:pt x="11594" y="5997"/>
                    <a:pt x="9994" y="5997"/>
                  </a:cubicBezTo>
                  <a:cubicBezTo>
                    <a:pt x="8395" y="5997"/>
                    <a:pt x="5997" y="7596"/>
                    <a:pt x="5997" y="9195"/>
                  </a:cubicBezTo>
                  <a:cubicBezTo>
                    <a:pt x="6796" y="10794"/>
                    <a:pt x="8395" y="12393"/>
                    <a:pt x="9994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DA31A4F1-6DF4-4494-9FAE-85247BDC09DA}"/>
                </a:ext>
              </a:extLst>
            </p:cNvPr>
            <p:cNvSpPr/>
            <p:nvPr/>
          </p:nvSpPr>
          <p:spPr>
            <a:xfrm>
              <a:off x="3923042" y="790607"/>
              <a:ext cx="15991" cy="15991"/>
            </a:xfrm>
            <a:custGeom>
              <a:avLst/>
              <a:gdLst>
                <a:gd name="connsiteX0" fmla="*/ 11594 w 15991"/>
                <a:gd name="connsiteY0" fmla="*/ 16391 h 15991"/>
                <a:gd name="connsiteX1" fmla="*/ 16391 w 15991"/>
                <a:gd name="connsiteY1" fmla="*/ 10794 h 15991"/>
                <a:gd name="connsiteX2" fmla="*/ 11594 w 15991"/>
                <a:gd name="connsiteY2" fmla="*/ 5997 h 15991"/>
                <a:gd name="connsiteX3" fmla="*/ 5997 w 15991"/>
                <a:gd name="connsiteY3" fmla="*/ 10794 h 15991"/>
                <a:gd name="connsiteX4" fmla="*/ 11594 w 15991"/>
                <a:gd name="connsiteY4" fmla="*/ 163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4" y="16391"/>
                  </a:moveTo>
                  <a:cubicBezTo>
                    <a:pt x="14792" y="16391"/>
                    <a:pt x="16391" y="13992"/>
                    <a:pt x="16391" y="10794"/>
                  </a:cubicBezTo>
                  <a:cubicBezTo>
                    <a:pt x="16391" y="7596"/>
                    <a:pt x="13992" y="5997"/>
                    <a:pt x="115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992"/>
                    <a:pt x="8395" y="16391"/>
                    <a:pt x="11594" y="16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7F270AC9-A057-4960-93F6-EB2E5C6C387E}"/>
                </a:ext>
              </a:extLst>
            </p:cNvPr>
            <p:cNvSpPr/>
            <p:nvPr/>
          </p:nvSpPr>
          <p:spPr>
            <a:xfrm>
              <a:off x="4066162" y="790607"/>
              <a:ext cx="15991" cy="15991"/>
            </a:xfrm>
            <a:custGeom>
              <a:avLst/>
              <a:gdLst>
                <a:gd name="connsiteX0" fmla="*/ 10794 w 15991"/>
                <a:gd name="connsiteY0" fmla="*/ 163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63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6391"/>
                  </a:moveTo>
                  <a:cubicBezTo>
                    <a:pt x="13992" y="16391"/>
                    <a:pt x="15591" y="13992"/>
                    <a:pt x="15591" y="10794"/>
                  </a:cubicBezTo>
                  <a:cubicBezTo>
                    <a:pt x="15591" y="7596"/>
                    <a:pt x="13193" y="5997"/>
                    <a:pt x="10794" y="5997"/>
                  </a:cubicBezTo>
                  <a:cubicBezTo>
                    <a:pt x="8396" y="5997"/>
                    <a:pt x="5997" y="8395"/>
                    <a:pt x="5997" y="10794"/>
                  </a:cubicBezTo>
                  <a:cubicBezTo>
                    <a:pt x="5997" y="13992"/>
                    <a:pt x="8396" y="16391"/>
                    <a:pt x="10794" y="16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8786F3F-9C9F-4B3B-B5DE-16A341B7A215}"/>
                </a:ext>
              </a:extLst>
            </p:cNvPr>
            <p:cNvSpPr/>
            <p:nvPr/>
          </p:nvSpPr>
          <p:spPr>
            <a:xfrm>
              <a:off x="4210882" y="792206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0C07B7F-668E-48E9-8929-BE0C2A7CBA8F}"/>
                </a:ext>
              </a:extLst>
            </p:cNvPr>
            <p:cNvSpPr/>
            <p:nvPr/>
          </p:nvSpPr>
          <p:spPr>
            <a:xfrm>
              <a:off x="4348406" y="789008"/>
              <a:ext cx="23987" cy="23987"/>
            </a:xfrm>
            <a:custGeom>
              <a:avLst/>
              <a:gdLst>
                <a:gd name="connsiteX0" fmla="*/ 13992 w 23986"/>
                <a:gd name="connsiteY0" fmla="*/ 20389 h 23986"/>
                <a:gd name="connsiteX1" fmla="*/ 21188 w 23986"/>
                <a:gd name="connsiteY1" fmla="*/ 13193 h 23986"/>
                <a:gd name="connsiteX2" fmla="*/ 13992 w 23986"/>
                <a:gd name="connsiteY2" fmla="*/ 5997 h 23986"/>
                <a:gd name="connsiteX3" fmla="*/ 5997 w 23986"/>
                <a:gd name="connsiteY3" fmla="*/ 13193 h 23986"/>
                <a:gd name="connsiteX4" fmla="*/ 13992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0389"/>
                  </a:moveTo>
                  <a:cubicBezTo>
                    <a:pt x="17990" y="20389"/>
                    <a:pt x="21188" y="17190"/>
                    <a:pt x="21188" y="13193"/>
                  </a:cubicBezTo>
                  <a:cubicBezTo>
                    <a:pt x="21188" y="9195"/>
                    <a:pt x="17990" y="5997"/>
                    <a:pt x="13992" y="5997"/>
                  </a:cubicBezTo>
                  <a:cubicBezTo>
                    <a:pt x="9994" y="5997"/>
                    <a:pt x="5997" y="9195"/>
                    <a:pt x="5997" y="13193"/>
                  </a:cubicBezTo>
                  <a:cubicBezTo>
                    <a:pt x="6796" y="17190"/>
                    <a:pt x="9994" y="20389"/>
                    <a:pt x="13992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E0B3316C-6B28-48BB-8B3C-EAAC70E20BAF}"/>
                </a:ext>
              </a:extLst>
            </p:cNvPr>
            <p:cNvSpPr/>
            <p:nvPr/>
          </p:nvSpPr>
          <p:spPr>
            <a:xfrm>
              <a:off x="4491526" y="789008"/>
              <a:ext cx="23987" cy="23987"/>
            </a:xfrm>
            <a:custGeom>
              <a:avLst/>
              <a:gdLst>
                <a:gd name="connsiteX0" fmla="*/ 13992 w 23986"/>
                <a:gd name="connsiteY0" fmla="*/ 20389 h 23986"/>
                <a:gd name="connsiteX1" fmla="*/ 21988 w 23986"/>
                <a:gd name="connsiteY1" fmla="*/ 13193 h 23986"/>
                <a:gd name="connsiteX2" fmla="*/ 13992 w 23986"/>
                <a:gd name="connsiteY2" fmla="*/ 5997 h 23986"/>
                <a:gd name="connsiteX3" fmla="*/ 5997 w 23986"/>
                <a:gd name="connsiteY3" fmla="*/ 13193 h 23986"/>
                <a:gd name="connsiteX4" fmla="*/ 13992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0389"/>
                  </a:moveTo>
                  <a:cubicBezTo>
                    <a:pt x="17990" y="20389"/>
                    <a:pt x="21988" y="17190"/>
                    <a:pt x="21988" y="13193"/>
                  </a:cubicBezTo>
                  <a:cubicBezTo>
                    <a:pt x="21988" y="9195"/>
                    <a:pt x="18790" y="5997"/>
                    <a:pt x="13992" y="5997"/>
                  </a:cubicBezTo>
                  <a:cubicBezTo>
                    <a:pt x="9994" y="5997"/>
                    <a:pt x="5997" y="9195"/>
                    <a:pt x="5997" y="13193"/>
                  </a:cubicBezTo>
                  <a:cubicBezTo>
                    <a:pt x="5997" y="17190"/>
                    <a:pt x="9994" y="20389"/>
                    <a:pt x="13992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D7202C08-64E8-4E9A-AB06-D2A732B4622C}"/>
                </a:ext>
              </a:extLst>
            </p:cNvPr>
            <p:cNvSpPr/>
            <p:nvPr/>
          </p:nvSpPr>
          <p:spPr>
            <a:xfrm>
              <a:off x="4637844" y="791406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5A4303F4-C111-4D22-B66A-6B770A1F8A0D}"/>
                </a:ext>
              </a:extLst>
            </p:cNvPr>
            <p:cNvSpPr/>
            <p:nvPr/>
          </p:nvSpPr>
          <p:spPr>
            <a:xfrm>
              <a:off x="338637" y="915337"/>
              <a:ext cx="55969" cy="55969"/>
            </a:xfrm>
            <a:custGeom>
              <a:avLst/>
              <a:gdLst>
                <a:gd name="connsiteX0" fmla="*/ 29184 w 55968"/>
                <a:gd name="connsiteY0" fmla="*/ 52371 h 55968"/>
                <a:gd name="connsiteX1" fmla="*/ 52371 w 55968"/>
                <a:gd name="connsiteY1" fmla="*/ 29184 h 55968"/>
                <a:gd name="connsiteX2" fmla="*/ 29184 w 55968"/>
                <a:gd name="connsiteY2" fmla="*/ 5997 h 55968"/>
                <a:gd name="connsiteX3" fmla="*/ 5997 w 55968"/>
                <a:gd name="connsiteY3" fmla="*/ 29184 h 55968"/>
                <a:gd name="connsiteX4" fmla="*/ 29184 w 55968"/>
                <a:gd name="connsiteY4" fmla="*/ 52371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9184" y="52371"/>
                  </a:moveTo>
                  <a:cubicBezTo>
                    <a:pt x="41977" y="52371"/>
                    <a:pt x="52371" y="41977"/>
                    <a:pt x="52371" y="29184"/>
                  </a:cubicBezTo>
                  <a:cubicBezTo>
                    <a:pt x="52371" y="16391"/>
                    <a:pt x="41977" y="5997"/>
                    <a:pt x="29184" y="5997"/>
                  </a:cubicBezTo>
                  <a:cubicBezTo>
                    <a:pt x="16391" y="5997"/>
                    <a:pt x="5997" y="16391"/>
                    <a:pt x="5997" y="29184"/>
                  </a:cubicBezTo>
                  <a:cubicBezTo>
                    <a:pt x="5997" y="41977"/>
                    <a:pt x="16391" y="52371"/>
                    <a:pt x="29184" y="523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1EC6FAC0-DAF6-4E2B-90AA-48FB47CE9EAD}"/>
                </a:ext>
              </a:extLst>
            </p:cNvPr>
            <p:cNvSpPr/>
            <p:nvPr/>
          </p:nvSpPr>
          <p:spPr>
            <a:xfrm>
              <a:off x="480958" y="915337"/>
              <a:ext cx="55969" cy="55969"/>
            </a:xfrm>
            <a:custGeom>
              <a:avLst/>
              <a:gdLst>
                <a:gd name="connsiteX0" fmla="*/ 29184 w 55968"/>
                <a:gd name="connsiteY0" fmla="*/ 52371 h 55968"/>
                <a:gd name="connsiteX1" fmla="*/ 52371 w 55968"/>
                <a:gd name="connsiteY1" fmla="*/ 29184 h 55968"/>
                <a:gd name="connsiteX2" fmla="*/ 29184 w 55968"/>
                <a:gd name="connsiteY2" fmla="*/ 5997 h 55968"/>
                <a:gd name="connsiteX3" fmla="*/ 5997 w 55968"/>
                <a:gd name="connsiteY3" fmla="*/ 29184 h 55968"/>
                <a:gd name="connsiteX4" fmla="*/ 29184 w 55968"/>
                <a:gd name="connsiteY4" fmla="*/ 52371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9184" y="52371"/>
                  </a:moveTo>
                  <a:cubicBezTo>
                    <a:pt x="41977" y="52371"/>
                    <a:pt x="52371" y="41977"/>
                    <a:pt x="52371" y="29184"/>
                  </a:cubicBezTo>
                  <a:cubicBezTo>
                    <a:pt x="52371" y="16391"/>
                    <a:pt x="41977" y="5997"/>
                    <a:pt x="29184" y="5997"/>
                  </a:cubicBezTo>
                  <a:cubicBezTo>
                    <a:pt x="16391" y="5997"/>
                    <a:pt x="5997" y="16391"/>
                    <a:pt x="5997" y="29184"/>
                  </a:cubicBezTo>
                  <a:cubicBezTo>
                    <a:pt x="5997" y="41977"/>
                    <a:pt x="16391" y="52371"/>
                    <a:pt x="29184" y="523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46A2830-61A7-4B5C-84C1-81B0264F3EFA}"/>
                </a:ext>
              </a:extLst>
            </p:cNvPr>
            <p:cNvSpPr/>
            <p:nvPr/>
          </p:nvSpPr>
          <p:spPr>
            <a:xfrm>
              <a:off x="605689" y="897747"/>
              <a:ext cx="87951" cy="87951"/>
            </a:xfrm>
            <a:custGeom>
              <a:avLst/>
              <a:gdLst>
                <a:gd name="connsiteX0" fmla="*/ 47573 w 87951"/>
                <a:gd name="connsiteY0" fmla="*/ 87551 h 87951"/>
                <a:gd name="connsiteX1" fmla="*/ 88351 w 87951"/>
                <a:gd name="connsiteY1" fmla="*/ 46774 h 87951"/>
                <a:gd name="connsiteX2" fmla="*/ 47573 w 87951"/>
                <a:gd name="connsiteY2" fmla="*/ 5997 h 87951"/>
                <a:gd name="connsiteX3" fmla="*/ 5997 w 87951"/>
                <a:gd name="connsiteY3" fmla="*/ 46774 h 87951"/>
                <a:gd name="connsiteX4" fmla="*/ 47573 w 87951"/>
                <a:gd name="connsiteY4" fmla="*/ 87551 h 8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51" h="87951">
                  <a:moveTo>
                    <a:pt x="47573" y="87551"/>
                  </a:moveTo>
                  <a:cubicBezTo>
                    <a:pt x="69961" y="87551"/>
                    <a:pt x="88351" y="69161"/>
                    <a:pt x="88351" y="46774"/>
                  </a:cubicBezTo>
                  <a:cubicBezTo>
                    <a:pt x="88351" y="24386"/>
                    <a:pt x="69961" y="5997"/>
                    <a:pt x="47573" y="5997"/>
                  </a:cubicBezTo>
                  <a:cubicBezTo>
                    <a:pt x="24386" y="5997"/>
                    <a:pt x="5997" y="24386"/>
                    <a:pt x="5997" y="46774"/>
                  </a:cubicBezTo>
                  <a:cubicBezTo>
                    <a:pt x="6796" y="69161"/>
                    <a:pt x="25186" y="87551"/>
                    <a:pt x="47573" y="875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FE58B61-CDC1-4EAF-9ED0-71C5393136EE}"/>
                </a:ext>
              </a:extLst>
            </p:cNvPr>
            <p:cNvSpPr/>
            <p:nvPr/>
          </p:nvSpPr>
          <p:spPr>
            <a:xfrm>
              <a:off x="760003" y="908941"/>
              <a:ext cx="63964" cy="63964"/>
            </a:xfrm>
            <a:custGeom>
              <a:avLst/>
              <a:gdLst>
                <a:gd name="connsiteX0" fmla="*/ 35580 w 63964"/>
                <a:gd name="connsiteY0" fmla="*/ 65164 h 63964"/>
                <a:gd name="connsiteX1" fmla="*/ 65164 w 63964"/>
                <a:gd name="connsiteY1" fmla="*/ 35580 h 63964"/>
                <a:gd name="connsiteX2" fmla="*/ 35580 w 63964"/>
                <a:gd name="connsiteY2" fmla="*/ 5997 h 63964"/>
                <a:gd name="connsiteX3" fmla="*/ 5997 w 63964"/>
                <a:gd name="connsiteY3" fmla="*/ 35580 h 63964"/>
                <a:gd name="connsiteX4" fmla="*/ 35580 w 63964"/>
                <a:gd name="connsiteY4" fmla="*/ 65164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5580" y="65164"/>
                  </a:moveTo>
                  <a:cubicBezTo>
                    <a:pt x="51571" y="65164"/>
                    <a:pt x="65164" y="52371"/>
                    <a:pt x="65164" y="35580"/>
                  </a:cubicBezTo>
                  <a:cubicBezTo>
                    <a:pt x="65164" y="19589"/>
                    <a:pt x="52371" y="5997"/>
                    <a:pt x="35580" y="5997"/>
                  </a:cubicBezTo>
                  <a:cubicBezTo>
                    <a:pt x="19589" y="5997"/>
                    <a:pt x="5997" y="18790"/>
                    <a:pt x="5997" y="35580"/>
                  </a:cubicBezTo>
                  <a:cubicBezTo>
                    <a:pt x="6796" y="51571"/>
                    <a:pt x="19589" y="65164"/>
                    <a:pt x="35580" y="651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F918D067-1312-4326-982C-2108EAF06182}"/>
                </a:ext>
              </a:extLst>
            </p:cNvPr>
            <p:cNvSpPr/>
            <p:nvPr/>
          </p:nvSpPr>
          <p:spPr>
            <a:xfrm>
              <a:off x="911918" y="917736"/>
              <a:ext cx="47973" cy="47973"/>
            </a:xfrm>
            <a:custGeom>
              <a:avLst/>
              <a:gdLst>
                <a:gd name="connsiteX0" fmla="*/ 26785 w 47973"/>
                <a:gd name="connsiteY0" fmla="*/ 47573 h 47973"/>
                <a:gd name="connsiteX1" fmla="*/ 47573 w 47973"/>
                <a:gd name="connsiteY1" fmla="*/ 26785 h 47973"/>
                <a:gd name="connsiteX2" fmla="*/ 26785 w 47973"/>
                <a:gd name="connsiteY2" fmla="*/ 5997 h 47973"/>
                <a:gd name="connsiteX3" fmla="*/ 5997 w 47973"/>
                <a:gd name="connsiteY3" fmla="*/ 26785 h 47973"/>
                <a:gd name="connsiteX4" fmla="*/ 26785 w 47973"/>
                <a:gd name="connsiteY4" fmla="*/ 47573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6785" y="47573"/>
                  </a:moveTo>
                  <a:cubicBezTo>
                    <a:pt x="37979" y="47573"/>
                    <a:pt x="47573" y="37979"/>
                    <a:pt x="47573" y="26785"/>
                  </a:cubicBezTo>
                  <a:cubicBezTo>
                    <a:pt x="47573" y="15591"/>
                    <a:pt x="37979" y="5997"/>
                    <a:pt x="26785" y="5997"/>
                  </a:cubicBezTo>
                  <a:cubicBezTo>
                    <a:pt x="14792" y="5997"/>
                    <a:pt x="5997" y="15591"/>
                    <a:pt x="5997" y="26785"/>
                  </a:cubicBezTo>
                  <a:cubicBezTo>
                    <a:pt x="5997" y="37979"/>
                    <a:pt x="14792" y="47573"/>
                    <a:pt x="26785" y="475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83A7D3FA-6FDF-4096-8A47-28AC6D4F9894}"/>
                </a:ext>
              </a:extLst>
            </p:cNvPr>
            <p:cNvSpPr/>
            <p:nvPr/>
          </p:nvSpPr>
          <p:spPr>
            <a:xfrm>
              <a:off x="1057437" y="920934"/>
              <a:ext cx="39978" cy="39978"/>
            </a:xfrm>
            <a:custGeom>
              <a:avLst/>
              <a:gdLst>
                <a:gd name="connsiteX0" fmla="*/ 23587 w 39977"/>
                <a:gd name="connsiteY0" fmla="*/ 41177 h 39977"/>
                <a:gd name="connsiteX1" fmla="*/ 41177 w 39977"/>
                <a:gd name="connsiteY1" fmla="*/ 23587 h 39977"/>
                <a:gd name="connsiteX2" fmla="*/ 23587 w 39977"/>
                <a:gd name="connsiteY2" fmla="*/ 5997 h 39977"/>
                <a:gd name="connsiteX3" fmla="*/ 5997 w 39977"/>
                <a:gd name="connsiteY3" fmla="*/ 23587 h 39977"/>
                <a:gd name="connsiteX4" fmla="*/ 23587 w 39977"/>
                <a:gd name="connsiteY4" fmla="*/ 41177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3587" y="41177"/>
                  </a:moveTo>
                  <a:cubicBezTo>
                    <a:pt x="33181" y="41177"/>
                    <a:pt x="41177" y="33181"/>
                    <a:pt x="41177" y="23587"/>
                  </a:cubicBezTo>
                  <a:cubicBezTo>
                    <a:pt x="41177" y="13992"/>
                    <a:pt x="33181" y="5997"/>
                    <a:pt x="23587" y="5997"/>
                  </a:cubicBezTo>
                  <a:cubicBezTo>
                    <a:pt x="13992" y="5997"/>
                    <a:pt x="5997" y="13992"/>
                    <a:pt x="5997" y="23587"/>
                  </a:cubicBezTo>
                  <a:cubicBezTo>
                    <a:pt x="5997" y="33181"/>
                    <a:pt x="13992" y="41177"/>
                    <a:pt x="23587" y="411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AEBF0913-5982-40AC-B54A-D00DB6E52D49}"/>
                </a:ext>
              </a:extLst>
            </p:cNvPr>
            <p:cNvSpPr/>
            <p:nvPr/>
          </p:nvSpPr>
          <p:spPr>
            <a:xfrm>
              <a:off x="1210152" y="930529"/>
              <a:ext cx="23987" cy="23987"/>
            </a:xfrm>
            <a:custGeom>
              <a:avLst/>
              <a:gdLst>
                <a:gd name="connsiteX0" fmla="*/ 13992 w 23986"/>
                <a:gd name="connsiteY0" fmla="*/ 21988 h 23986"/>
                <a:gd name="connsiteX1" fmla="*/ 21988 w 23986"/>
                <a:gd name="connsiteY1" fmla="*/ 13992 h 23986"/>
                <a:gd name="connsiteX2" fmla="*/ 13992 w 23986"/>
                <a:gd name="connsiteY2" fmla="*/ 5997 h 23986"/>
                <a:gd name="connsiteX3" fmla="*/ 5997 w 23986"/>
                <a:gd name="connsiteY3" fmla="*/ 13992 h 23986"/>
                <a:gd name="connsiteX4" fmla="*/ 13992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1988"/>
                  </a:moveTo>
                  <a:cubicBezTo>
                    <a:pt x="17990" y="21988"/>
                    <a:pt x="21988" y="18789"/>
                    <a:pt x="21988" y="13992"/>
                  </a:cubicBezTo>
                  <a:cubicBezTo>
                    <a:pt x="21988" y="9994"/>
                    <a:pt x="17990" y="5997"/>
                    <a:pt x="13992" y="5997"/>
                  </a:cubicBezTo>
                  <a:cubicBezTo>
                    <a:pt x="9195" y="5997"/>
                    <a:pt x="5997" y="9195"/>
                    <a:pt x="5997" y="13992"/>
                  </a:cubicBezTo>
                  <a:cubicBezTo>
                    <a:pt x="5997" y="17990"/>
                    <a:pt x="9195" y="21988"/>
                    <a:pt x="13992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616A59-918E-4025-B547-D891FBA63092}"/>
                </a:ext>
              </a:extLst>
            </p:cNvPr>
            <p:cNvSpPr/>
            <p:nvPr/>
          </p:nvSpPr>
          <p:spPr>
            <a:xfrm>
              <a:off x="1353273" y="931329"/>
              <a:ext cx="23987" cy="23987"/>
            </a:xfrm>
            <a:custGeom>
              <a:avLst/>
              <a:gdLst>
                <a:gd name="connsiteX0" fmla="*/ 20389 w 23986"/>
                <a:gd name="connsiteY0" fmla="*/ 13193 h 23986"/>
                <a:gd name="connsiteX1" fmla="*/ 13193 w 23986"/>
                <a:gd name="connsiteY1" fmla="*/ 20389 h 23986"/>
                <a:gd name="connsiteX2" fmla="*/ 5997 w 23986"/>
                <a:gd name="connsiteY2" fmla="*/ 13193 h 23986"/>
                <a:gd name="connsiteX3" fmla="*/ 13193 w 23986"/>
                <a:gd name="connsiteY3" fmla="*/ 5997 h 23986"/>
                <a:gd name="connsiteX4" fmla="*/ 20389 w 23986"/>
                <a:gd name="connsiteY4" fmla="*/ 13193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20389" y="13193"/>
                  </a:moveTo>
                  <a:cubicBezTo>
                    <a:pt x="20389" y="17167"/>
                    <a:pt x="17167" y="20389"/>
                    <a:pt x="13193" y="20389"/>
                  </a:cubicBezTo>
                  <a:cubicBezTo>
                    <a:pt x="9218" y="20389"/>
                    <a:pt x="5997" y="17167"/>
                    <a:pt x="5997" y="13193"/>
                  </a:cubicBezTo>
                  <a:cubicBezTo>
                    <a:pt x="5997" y="9218"/>
                    <a:pt x="9219" y="5997"/>
                    <a:pt x="13193" y="5997"/>
                  </a:cubicBezTo>
                  <a:cubicBezTo>
                    <a:pt x="17167" y="5997"/>
                    <a:pt x="20389" y="9219"/>
                    <a:pt x="20389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D668407-696B-47CF-A1E2-0C8562AECFE0}"/>
                </a:ext>
              </a:extLst>
            </p:cNvPr>
            <p:cNvSpPr/>
            <p:nvPr/>
          </p:nvSpPr>
          <p:spPr>
            <a:xfrm>
              <a:off x="1496393" y="931328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1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1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4912961-B8DC-416E-BF67-364A457E50C8}"/>
                </a:ext>
              </a:extLst>
            </p:cNvPr>
            <p:cNvSpPr/>
            <p:nvPr/>
          </p:nvSpPr>
          <p:spPr>
            <a:xfrm>
              <a:off x="1638714" y="931328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1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1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7E494036-7A22-4FDE-B940-C11B0FD54F55}"/>
                </a:ext>
              </a:extLst>
            </p:cNvPr>
            <p:cNvSpPr/>
            <p:nvPr/>
          </p:nvSpPr>
          <p:spPr>
            <a:xfrm>
              <a:off x="1773039" y="923333"/>
              <a:ext cx="39978" cy="39978"/>
            </a:xfrm>
            <a:custGeom>
              <a:avLst/>
              <a:gdLst>
                <a:gd name="connsiteX0" fmla="*/ 21188 w 39977"/>
                <a:gd name="connsiteY0" fmla="*/ 36380 h 39977"/>
                <a:gd name="connsiteX1" fmla="*/ 36380 w 39977"/>
                <a:gd name="connsiteY1" fmla="*/ 21188 h 39977"/>
                <a:gd name="connsiteX2" fmla="*/ 21188 w 39977"/>
                <a:gd name="connsiteY2" fmla="*/ 5997 h 39977"/>
                <a:gd name="connsiteX3" fmla="*/ 5997 w 39977"/>
                <a:gd name="connsiteY3" fmla="*/ 21188 h 39977"/>
                <a:gd name="connsiteX4" fmla="*/ 21188 w 39977"/>
                <a:gd name="connsiteY4" fmla="*/ 36380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1188" y="36380"/>
                  </a:moveTo>
                  <a:cubicBezTo>
                    <a:pt x="29983" y="36380"/>
                    <a:pt x="36380" y="29184"/>
                    <a:pt x="36380" y="21188"/>
                  </a:cubicBezTo>
                  <a:cubicBezTo>
                    <a:pt x="36380" y="12393"/>
                    <a:pt x="29184" y="5997"/>
                    <a:pt x="21188" y="5997"/>
                  </a:cubicBezTo>
                  <a:cubicBezTo>
                    <a:pt x="12393" y="5997"/>
                    <a:pt x="5997" y="13193"/>
                    <a:pt x="5997" y="21188"/>
                  </a:cubicBezTo>
                  <a:cubicBezTo>
                    <a:pt x="5997" y="29983"/>
                    <a:pt x="13193" y="36380"/>
                    <a:pt x="21188" y="363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8F1BCDF6-9BC4-4F19-A602-AF6B5328646E}"/>
                </a:ext>
              </a:extLst>
            </p:cNvPr>
            <p:cNvSpPr/>
            <p:nvPr/>
          </p:nvSpPr>
          <p:spPr>
            <a:xfrm>
              <a:off x="1920157" y="927331"/>
              <a:ext cx="31982" cy="31982"/>
            </a:xfrm>
            <a:custGeom>
              <a:avLst/>
              <a:gdLst>
                <a:gd name="connsiteX0" fmla="*/ 17190 w 31982"/>
                <a:gd name="connsiteY0" fmla="*/ 28384 h 31982"/>
                <a:gd name="connsiteX1" fmla="*/ 28384 w 31982"/>
                <a:gd name="connsiteY1" fmla="*/ 17191 h 31982"/>
                <a:gd name="connsiteX2" fmla="*/ 17190 w 31982"/>
                <a:gd name="connsiteY2" fmla="*/ 5997 h 31982"/>
                <a:gd name="connsiteX3" fmla="*/ 5997 w 31982"/>
                <a:gd name="connsiteY3" fmla="*/ 17191 h 31982"/>
                <a:gd name="connsiteX4" fmla="*/ 17190 w 31982"/>
                <a:gd name="connsiteY4" fmla="*/ 28384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190" y="28384"/>
                  </a:moveTo>
                  <a:cubicBezTo>
                    <a:pt x="23587" y="28384"/>
                    <a:pt x="28384" y="23587"/>
                    <a:pt x="28384" y="17191"/>
                  </a:cubicBezTo>
                  <a:cubicBezTo>
                    <a:pt x="28384" y="10794"/>
                    <a:pt x="23587" y="5997"/>
                    <a:pt x="17190" y="5997"/>
                  </a:cubicBezTo>
                  <a:cubicBezTo>
                    <a:pt x="10794" y="5997"/>
                    <a:pt x="5997" y="10794"/>
                    <a:pt x="5997" y="17191"/>
                  </a:cubicBezTo>
                  <a:cubicBezTo>
                    <a:pt x="5997" y="23587"/>
                    <a:pt x="10794" y="28384"/>
                    <a:pt x="17190" y="28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2745A87-259D-44CD-9DD8-3988345F0A2C}"/>
                </a:ext>
              </a:extLst>
            </p:cNvPr>
            <p:cNvSpPr/>
            <p:nvPr/>
          </p:nvSpPr>
          <p:spPr>
            <a:xfrm>
              <a:off x="2060879" y="925732"/>
              <a:ext cx="31982" cy="31982"/>
            </a:xfrm>
            <a:custGeom>
              <a:avLst/>
              <a:gdLst>
                <a:gd name="connsiteX0" fmla="*/ 18790 w 31982"/>
                <a:gd name="connsiteY0" fmla="*/ 31582 h 31982"/>
                <a:gd name="connsiteX1" fmla="*/ 31583 w 31982"/>
                <a:gd name="connsiteY1" fmla="*/ 18790 h 31982"/>
                <a:gd name="connsiteX2" fmla="*/ 18790 w 31982"/>
                <a:gd name="connsiteY2" fmla="*/ 5997 h 31982"/>
                <a:gd name="connsiteX3" fmla="*/ 5997 w 31982"/>
                <a:gd name="connsiteY3" fmla="*/ 18790 h 31982"/>
                <a:gd name="connsiteX4" fmla="*/ 18790 w 31982"/>
                <a:gd name="connsiteY4" fmla="*/ 31582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790" y="31582"/>
                  </a:moveTo>
                  <a:cubicBezTo>
                    <a:pt x="25986" y="31582"/>
                    <a:pt x="31583" y="25986"/>
                    <a:pt x="31583" y="18790"/>
                  </a:cubicBezTo>
                  <a:cubicBezTo>
                    <a:pt x="31583" y="11593"/>
                    <a:pt x="25986" y="5997"/>
                    <a:pt x="18790" y="5997"/>
                  </a:cubicBezTo>
                  <a:cubicBezTo>
                    <a:pt x="11594" y="5997"/>
                    <a:pt x="5997" y="11593"/>
                    <a:pt x="5997" y="18790"/>
                  </a:cubicBezTo>
                  <a:cubicBezTo>
                    <a:pt x="5997" y="25986"/>
                    <a:pt x="11594" y="31582"/>
                    <a:pt x="18790" y="315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53AA048F-0543-44C4-9359-EA1A41513333}"/>
                </a:ext>
              </a:extLst>
            </p:cNvPr>
            <p:cNvSpPr/>
            <p:nvPr/>
          </p:nvSpPr>
          <p:spPr>
            <a:xfrm>
              <a:off x="2191206" y="912939"/>
              <a:ext cx="55969" cy="55969"/>
            </a:xfrm>
            <a:custGeom>
              <a:avLst/>
              <a:gdLst>
                <a:gd name="connsiteX0" fmla="*/ 31582 w 55968"/>
                <a:gd name="connsiteY0" fmla="*/ 57168 h 55968"/>
                <a:gd name="connsiteX1" fmla="*/ 57168 w 55968"/>
                <a:gd name="connsiteY1" fmla="*/ 31583 h 55968"/>
                <a:gd name="connsiteX2" fmla="*/ 31582 w 55968"/>
                <a:gd name="connsiteY2" fmla="*/ 5997 h 55968"/>
                <a:gd name="connsiteX3" fmla="*/ 5997 w 55968"/>
                <a:gd name="connsiteY3" fmla="*/ 31583 h 55968"/>
                <a:gd name="connsiteX4" fmla="*/ 31582 w 55968"/>
                <a:gd name="connsiteY4" fmla="*/ 57168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31582" y="57168"/>
                  </a:moveTo>
                  <a:cubicBezTo>
                    <a:pt x="45974" y="57168"/>
                    <a:pt x="57168" y="45974"/>
                    <a:pt x="57168" y="31583"/>
                  </a:cubicBezTo>
                  <a:cubicBezTo>
                    <a:pt x="57168" y="17190"/>
                    <a:pt x="45175" y="5997"/>
                    <a:pt x="31582" y="5997"/>
                  </a:cubicBezTo>
                  <a:cubicBezTo>
                    <a:pt x="17190" y="5997"/>
                    <a:pt x="5997" y="17190"/>
                    <a:pt x="5997" y="31583"/>
                  </a:cubicBezTo>
                  <a:cubicBezTo>
                    <a:pt x="5997" y="45974"/>
                    <a:pt x="17190" y="57168"/>
                    <a:pt x="31582" y="571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8BA74823-22F5-4777-8DA0-698CC9DE94E2}"/>
                </a:ext>
              </a:extLst>
            </p:cNvPr>
            <p:cNvSpPr/>
            <p:nvPr/>
          </p:nvSpPr>
          <p:spPr>
            <a:xfrm>
              <a:off x="2322333" y="901745"/>
              <a:ext cx="79955" cy="79955"/>
            </a:xfrm>
            <a:custGeom>
              <a:avLst/>
              <a:gdLst>
                <a:gd name="connsiteX0" fmla="*/ 42776 w 79955"/>
                <a:gd name="connsiteY0" fmla="*/ 79556 h 79955"/>
                <a:gd name="connsiteX1" fmla="*/ 79556 w 79955"/>
                <a:gd name="connsiteY1" fmla="*/ 42776 h 79955"/>
                <a:gd name="connsiteX2" fmla="*/ 42776 w 79955"/>
                <a:gd name="connsiteY2" fmla="*/ 5997 h 79955"/>
                <a:gd name="connsiteX3" fmla="*/ 5997 w 79955"/>
                <a:gd name="connsiteY3" fmla="*/ 42776 h 79955"/>
                <a:gd name="connsiteX4" fmla="*/ 42776 w 79955"/>
                <a:gd name="connsiteY4" fmla="*/ 79556 h 79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5" h="79955">
                  <a:moveTo>
                    <a:pt x="42776" y="79556"/>
                  </a:moveTo>
                  <a:cubicBezTo>
                    <a:pt x="62765" y="79556"/>
                    <a:pt x="79556" y="62765"/>
                    <a:pt x="79556" y="42776"/>
                  </a:cubicBezTo>
                  <a:cubicBezTo>
                    <a:pt x="79556" y="22787"/>
                    <a:pt x="62765" y="5997"/>
                    <a:pt x="42776" y="5997"/>
                  </a:cubicBezTo>
                  <a:cubicBezTo>
                    <a:pt x="22787" y="5997"/>
                    <a:pt x="5997" y="22787"/>
                    <a:pt x="5997" y="42776"/>
                  </a:cubicBezTo>
                  <a:cubicBezTo>
                    <a:pt x="5997" y="62765"/>
                    <a:pt x="22787" y="79556"/>
                    <a:pt x="42776" y="7955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94CF97A-021D-413D-83AE-2DDC42633517}"/>
                </a:ext>
              </a:extLst>
            </p:cNvPr>
            <p:cNvSpPr/>
            <p:nvPr/>
          </p:nvSpPr>
          <p:spPr>
            <a:xfrm>
              <a:off x="2481445" y="918536"/>
              <a:ext cx="47973" cy="47973"/>
            </a:xfrm>
            <a:custGeom>
              <a:avLst/>
              <a:gdLst>
                <a:gd name="connsiteX0" fmla="*/ 25986 w 47973"/>
                <a:gd name="connsiteY0" fmla="*/ 45974 h 47973"/>
                <a:gd name="connsiteX1" fmla="*/ 45974 w 47973"/>
                <a:gd name="connsiteY1" fmla="*/ 25986 h 47973"/>
                <a:gd name="connsiteX2" fmla="*/ 25986 w 47973"/>
                <a:gd name="connsiteY2" fmla="*/ 5997 h 47973"/>
                <a:gd name="connsiteX3" fmla="*/ 5997 w 47973"/>
                <a:gd name="connsiteY3" fmla="*/ 25986 h 47973"/>
                <a:gd name="connsiteX4" fmla="*/ 25986 w 47973"/>
                <a:gd name="connsiteY4" fmla="*/ 45974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986" y="45974"/>
                  </a:moveTo>
                  <a:cubicBezTo>
                    <a:pt x="37179" y="45974"/>
                    <a:pt x="45974" y="37179"/>
                    <a:pt x="45974" y="25986"/>
                  </a:cubicBezTo>
                  <a:cubicBezTo>
                    <a:pt x="45974" y="14792"/>
                    <a:pt x="37179" y="5997"/>
                    <a:pt x="25986" y="5997"/>
                  </a:cubicBezTo>
                  <a:cubicBezTo>
                    <a:pt x="14792" y="5997"/>
                    <a:pt x="5997" y="14792"/>
                    <a:pt x="5997" y="25986"/>
                  </a:cubicBezTo>
                  <a:cubicBezTo>
                    <a:pt x="6796" y="37179"/>
                    <a:pt x="15591" y="45974"/>
                    <a:pt x="25986" y="45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6BE75C03-3027-470D-B144-81284A12479B}"/>
                </a:ext>
              </a:extLst>
            </p:cNvPr>
            <p:cNvSpPr/>
            <p:nvPr/>
          </p:nvSpPr>
          <p:spPr>
            <a:xfrm>
              <a:off x="2626964" y="920934"/>
              <a:ext cx="39978" cy="39978"/>
            </a:xfrm>
            <a:custGeom>
              <a:avLst/>
              <a:gdLst>
                <a:gd name="connsiteX0" fmla="*/ 23587 w 39977"/>
                <a:gd name="connsiteY0" fmla="*/ 41177 h 39977"/>
                <a:gd name="connsiteX1" fmla="*/ 41177 w 39977"/>
                <a:gd name="connsiteY1" fmla="*/ 23587 h 39977"/>
                <a:gd name="connsiteX2" fmla="*/ 23587 w 39977"/>
                <a:gd name="connsiteY2" fmla="*/ 5997 h 39977"/>
                <a:gd name="connsiteX3" fmla="*/ 5997 w 39977"/>
                <a:gd name="connsiteY3" fmla="*/ 23587 h 39977"/>
                <a:gd name="connsiteX4" fmla="*/ 23587 w 39977"/>
                <a:gd name="connsiteY4" fmla="*/ 41177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3587" y="41177"/>
                  </a:moveTo>
                  <a:cubicBezTo>
                    <a:pt x="33181" y="41177"/>
                    <a:pt x="41177" y="33181"/>
                    <a:pt x="41177" y="23587"/>
                  </a:cubicBezTo>
                  <a:cubicBezTo>
                    <a:pt x="41177" y="13992"/>
                    <a:pt x="33181" y="5997"/>
                    <a:pt x="23587" y="5997"/>
                  </a:cubicBezTo>
                  <a:cubicBezTo>
                    <a:pt x="13992" y="5997"/>
                    <a:pt x="5997" y="13992"/>
                    <a:pt x="5997" y="23587"/>
                  </a:cubicBezTo>
                  <a:cubicBezTo>
                    <a:pt x="5997" y="33181"/>
                    <a:pt x="13992" y="41177"/>
                    <a:pt x="23587" y="411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EF6F88F7-16AC-47BF-AF28-41CFB37CADD2}"/>
                </a:ext>
              </a:extLst>
            </p:cNvPr>
            <p:cNvSpPr/>
            <p:nvPr/>
          </p:nvSpPr>
          <p:spPr>
            <a:xfrm>
              <a:off x="2783677" y="935326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23A6CE88-EB93-441F-B1E3-08FD06E64123}"/>
                </a:ext>
              </a:extLst>
            </p:cNvPr>
            <p:cNvSpPr/>
            <p:nvPr/>
          </p:nvSpPr>
          <p:spPr>
            <a:xfrm>
              <a:off x="2912405" y="920934"/>
              <a:ext cx="39978" cy="39978"/>
            </a:xfrm>
            <a:custGeom>
              <a:avLst/>
              <a:gdLst>
                <a:gd name="connsiteX0" fmla="*/ 23587 w 39977"/>
                <a:gd name="connsiteY0" fmla="*/ 41177 h 39977"/>
                <a:gd name="connsiteX1" fmla="*/ 41177 w 39977"/>
                <a:gd name="connsiteY1" fmla="*/ 23587 h 39977"/>
                <a:gd name="connsiteX2" fmla="*/ 23587 w 39977"/>
                <a:gd name="connsiteY2" fmla="*/ 5997 h 39977"/>
                <a:gd name="connsiteX3" fmla="*/ 5997 w 39977"/>
                <a:gd name="connsiteY3" fmla="*/ 23587 h 39977"/>
                <a:gd name="connsiteX4" fmla="*/ 23587 w 39977"/>
                <a:gd name="connsiteY4" fmla="*/ 41177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3587" y="41177"/>
                  </a:moveTo>
                  <a:cubicBezTo>
                    <a:pt x="33182" y="41177"/>
                    <a:pt x="41177" y="33181"/>
                    <a:pt x="41177" y="23587"/>
                  </a:cubicBezTo>
                  <a:cubicBezTo>
                    <a:pt x="41177" y="13992"/>
                    <a:pt x="33182" y="5997"/>
                    <a:pt x="23587" y="5997"/>
                  </a:cubicBezTo>
                  <a:cubicBezTo>
                    <a:pt x="13992" y="5997"/>
                    <a:pt x="5997" y="13992"/>
                    <a:pt x="5997" y="23587"/>
                  </a:cubicBezTo>
                  <a:cubicBezTo>
                    <a:pt x="5997" y="33181"/>
                    <a:pt x="13992" y="41177"/>
                    <a:pt x="23587" y="411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455787A7-8CCB-4427-8A41-09CF48C63AEE}"/>
                </a:ext>
              </a:extLst>
            </p:cNvPr>
            <p:cNvSpPr/>
            <p:nvPr/>
          </p:nvSpPr>
          <p:spPr>
            <a:xfrm>
              <a:off x="3055525" y="921734"/>
              <a:ext cx="39978" cy="39978"/>
            </a:xfrm>
            <a:custGeom>
              <a:avLst/>
              <a:gdLst>
                <a:gd name="connsiteX0" fmla="*/ 22787 w 39977"/>
                <a:gd name="connsiteY0" fmla="*/ 39578 h 39977"/>
                <a:gd name="connsiteX1" fmla="*/ 39578 w 39977"/>
                <a:gd name="connsiteY1" fmla="*/ 22787 h 39977"/>
                <a:gd name="connsiteX2" fmla="*/ 22787 w 39977"/>
                <a:gd name="connsiteY2" fmla="*/ 5997 h 39977"/>
                <a:gd name="connsiteX3" fmla="*/ 5997 w 39977"/>
                <a:gd name="connsiteY3" fmla="*/ 22787 h 39977"/>
                <a:gd name="connsiteX4" fmla="*/ 22787 w 39977"/>
                <a:gd name="connsiteY4" fmla="*/ 39578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2787" y="39578"/>
                  </a:moveTo>
                  <a:cubicBezTo>
                    <a:pt x="32382" y="39578"/>
                    <a:pt x="39578" y="32382"/>
                    <a:pt x="39578" y="22787"/>
                  </a:cubicBezTo>
                  <a:cubicBezTo>
                    <a:pt x="39578" y="13193"/>
                    <a:pt x="32382" y="5997"/>
                    <a:pt x="22787" y="5997"/>
                  </a:cubicBezTo>
                  <a:cubicBezTo>
                    <a:pt x="13992" y="5997"/>
                    <a:pt x="5997" y="13193"/>
                    <a:pt x="5997" y="22787"/>
                  </a:cubicBezTo>
                  <a:cubicBezTo>
                    <a:pt x="5997" y="31582"/>
                    <a:pt x="13992" y="39578"/>
                    <a:pt x="22787" y="395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B904D4F0-55F7-43C6-ABF7-0E572CB65B25}"/>
                </a:ext>
              </a:extLst>
            </p:cNvPr>
            <p:cNvSpPr/>
            <p:nvPr/>
          </p:nvSpPr>
          <p:spPr>
            <a:xfrm>
              <a:off x="3204955" y="928130"/>
              <a:ext cx="31982" cy="31982"/>
            </a:xfrm>
            <a:custGeom>
              <a:avLst/>
              <a:gdLst>
                <a:gd name="connsiteX0" fmla="*/ 16478 w 31982"/>
                <a:gd name="connsiteY0" fmla="*/ 26785 h 31982"/>
                <a:gd name="connsiteX1" fmla="*/ 26872 w 31982"/>
                <a:gd name="connsiteY1" fmla="*/ 16391 h 31982"/>
                <a:gd name="connsiteX2" fmla="*/ 16478 w 31982"/>
                <a:gd name="connsiteY2" fmla="*/ 5997 h 31982"/>
                <a:gd name="connsiteX3" fmla="*/ 6084 w 31982"/>
                <a:gd name="connsiteY3" fmla="*/ 16391 h 31982"/>
                <a:gd name="connsiteX4" fmla="*/ 16478 w 31982"/>
                <a:gd name="connsiteY4" fmla="*/ 26785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6478" y="26785"/>
                  </a:moveTo>
                  <a:cubicBezTo>
                    <a:pt x="22075" y="26785"/>
                    <a:pt x="26872" y="21988"/>
                    <a:pt x="26872" y="16391"/>
                  </a:cubicBezTo>
                  <a:cubicBezTo>
                    <a:pt x="26872" y="10794"/>
                    <a:pt x="22075" y="5997"/>
                    <a:pt x="16478" y="5997"/>
                  </a:cubicBezTo>
                  <a:cubicBezTo>
                    <a:pt x="10881" y="5997"/>
                    <a:pt x="6084" y="10794"/>
                    <a:pt x="6084" y="16391"/>
                  </a:cubicBezTo>
                  <a:cubicBezTo>
                    <a:pt x="5284" y="21988"/>
                    <a:pt x="10082" y="26785"/>
                    <a:pt x="16478" y="2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D8DD66D-82BF-4A58-9B25-6FC2895629EA}"/>
                </a:ext>
              </a:extLst>
            </p:cNvPr>
            <p:cNvSpPr/>
            <p:nvPr/>
          </p:nvSpPr>
          <p:spPr>
            <a:xfrm>
              <a:off x="3352960" y="933727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2" y="15591"/>
                    <a:pt x="15591" y="13193"/>
                    <a:pt x="15591" y="10794"/>
                  </a:cubicBezTo>
                  <a:cubicBezTo>
                    <a:pt x="15591" y="8395"/>
                    <a:pt x="13192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13F1AAF-B305-4617-AD68-DA98633F8C6B}"/>
                </a:ext>
              </a:extLst>
            </p:cNvPr>
            <p:cNvSpPr/>
            <p:nvPr/>
          </p:nvSpPr>
          <p:spPr>
            <a:xfrm>
              <a:off x="3496080" y="934527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1594" y="5997"/>
                    <a:pt x="99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6797" y="12393"/>
                    <a:pt x="8395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C983DFC-A751-4F3F-BA20-8CEAB972F77C}"/>
                </a:ext>
              </a:extLst>
            </p:cNvPr>
            <p:cNvSpPr/>
            <p:nvPr/>
          </p:nvSpPr>
          <p:spPr>
            <a:xfrm>
              <a:off x="3639200" y="934527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17C4DB0-4215-4E01-9D0F-928C430184D3}"/>
                </a:ext>
              </a:extLst>
            </p:cNvPr>
            <p:cNvSpPr/>
            <p:nvPr/>
          </p:nvSpPr>
          <p:spPr>
            <a:xfrm>
              <a:off x="3781521" y="934527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8395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D9792F2-E063-4309-9DC3-423EE208555C}"/>
                </a:ext>
              </a:extLst>
            </p:cNvPr>
            <p:cNvSpPr/>
            <p:nvPr/>
          </p:nvSpPr>
          <p:spPr>
            <a:xfrm>
              <a:off x="3922243" y="932928"/>
              <a:ext cx="23987" cy="15991"/>
            </a:xfrm>
            <a:custGeom>
              <a:avLst/>
              <a:gdLst>
                <a:gd name="connsiteX0" fmla="*/ 12393 w 23986"/>
                <a:gd name="connsiteY0" fmla="*/ 17190 h 15991"/>
                <a:gd name="connsiteX1" fmla="*/ 17990 w 23986"/>
                <a:gd name="connsiteY1" fmla="*/ 11594 h 15991"/>
                <a:gd name="connsiteX2" fmla="*/ 12393 w 23986"/>
                <a:gd name="connsiteY2" fmla="*/ 5997 h 15991"/>
                <a:gd name="connsiteX3" fmla="*/ 5997 w 23986"/>
                <a:gd name="connsiteY3" fmla="*/ 11594 h 15991"/>
                <a:gd name="connsiteX4" fmla="*/ 12393 w 23986"/>
                <a:gd name="connsiteY4" fmla="*/ 17190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15991">
                  <a:moveTo>
                    <a:pt x="12393" y="17190"/>
                  </a:moveTo>
                  <a:cubicBezTo>
                    <a:pt x="15591" y="17190"/>
                    <a:pt x="17990" y="14792"/>
                    <a:pt x="17990" y="11594"/>
                  </a:cubicBezTo>
                  <a:cubicBezTo>
                    <a:pt x="17990" y="8395"/>
                    <a:pt x="15591" y="5997"/>
                    <a:pt x="12393" y="5997"/>
                  </a:cubicBezTo>
                  <a:cubicBezTo>
                    <a:pt x="9195" y="5997"/>
                    <a:pt x="5997" y="8395"/>
                    <a:pt x="5997" y="11594"/>
                  </a:cubicBezTo>
                  <a:cubicBezTo>
                    <a:pt x="5997" y="14792"/>
                    <a:pt x="9195" y="17190"/>
                    <a:pt x="12393" y="171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4707375D-F06B-4ED4-AA5E-B694730028FC}"/>
                </a:ext>
              </a:extLst>
            </p:cNvPr>
            <p:cNvSpPr/>
            <p:nvPr/>
          </p:nvSpPr>
          <p:spPr>
            <a:xfrm>
              <a:off x="4064564" y="931328"/>
              <a:ext cx="23987" cy="23987"/>
            </a:xfrm>
            <a:custGeom>
              <a:avLst/>
              <a:gdLst>
                <a:gd name="connsiteX0" fmla="*/ 12393 w 23986"/>
                <a:gd name="connsiteY0" fmla="*/ 19589 h 23986"/>
                <a:gd name="connsiteX1" fmla="*/ 18789 w 23986"/>
                <a:gd name="connsiteY1" fmla="*/ 13193 h 23986"/>
                <a:gd name="connsiteX2" fmla="*/ 12393 w 23986"/>
                <a:gd name="connsiteY2" fmla="*/ 5997 h 23986"/>
                <a:gd name="connsiteX3" fmla="*/ 5997 w 23986"/>
                <a:gd name="connsiteY3" fmla="*/ 13193 h 23986"/>
                <a:gd name="connsiteX4" fmla="*/ 12393 w 23986"/>
                <a:gd name="connsiteY4" fmla="*/ 195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9589"/>
                  </a:moveTo>
                  <a:cubicBezTo>
                    <a:pt x="16391" y="19589"/>
                    <a:pt x="18789" y="16391"/>
                    <a:pt x="18789" y="13193"/>
                  </a:cubicBezTo>
                  <a:cubicBezTo>
                    <a:pt x="18789" y="9195"/>
                    <a:pt x="15591" y="5997"/>
                    <a:pt x="12393" y="5997"/>
                  </a:cubicBezTo>
                  <a:cubicBezTo>
                    <a:pt x="8395" y="5997"/>
                    <a:pt x="5997" y="9195"/>
                    <a:pt x="5997" y="13193"/>
                  </a:cubicBezTo>
                  <a:cubicBezTo>
                    <a:pt x="5997" y="16391"/>
                    <a:pt x="9195" y="19589"/>
                    <a:pt x="12393" y="195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EB46FCDE-93BC-4601-A6E5-95E707D3E9CB}"/>
                </a:ext>
              </a:extLst>
            </p:cNvPr>
            <p:cNvSpPr/>
            <p:nvPr/>
          </p:nvSpPr>
          <p:spPr>
            <a:xfrm>
              <a:off x="4206781" y="931328"/>
              <a:ext cx="23987" cy="23987"/>
            </a:xfrm>
            <a:custGeom>
              <a:avLst/>
              <a:gdLst>
                <a:gd name="connsiteX0" fmla="*/ 13295 w 23986"/>
                <a:gd name="connsiteY0" fmla="*/ 20389 h 23986"/>
                <a:gd name="connsiteX1" fmla="*/ 20492 w 23986"/>
                <a:gd name="connsiteY1" fmla="*/ 13193 h 23986"/>
                <a:gd name="connsiteX2" fmla="*/ 13295 w 23986"/>
                <a:gd name="connsiteY2" fmla="*/ 5997 h 23986"/>
                <a:gd name="connsiteX3" fmla="*/ 6100 w 23986"/>
                <a:gd name="connsiteY3" fmla="*/ 13193 h 23986"/>
                <a:gd name="connsiteX4" fmla="*/ 13295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295" y="20389"/>
                  </a:moveTo>
                  <a:cubicBezTo>
                    <a:pt x="17293" y="20389"/>
                    <a:pt x="20492" y="17191"/>
                    <a:pt x="20492" y="13193"/>
                  </a:cubicBezTo>
                  <a:cubicBezTo>
                    <a:pt x="20492" y="9195"/>
                    <a:pt x="17293" y="5997"/>
                    <a:pt x="13295" y="5997"/>
                  </a:cubicBezTo>
                  <a:cubicBezTo>
                    <a:pt x="9298" y="5997"/>
                    <a:pt x="6100" y="9195"/>
                    <a:pt x="6100" y="13193"/>
                  </a:cubicBezTo>
                  <a:cubicBezTo>
                    <a:pt x="5300" y="17191"/>
                    <a:pt x="9298" y="20389"/>
                    <a:pt x="13295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7E7C28F0-BFF2-4A41-A6C5-928ED5A2B53C}"/>
                </a:ext>
              </a:extLst>
            </p:cNvPr>
            <p:cNvSpPr/>
            <p:nvPr/>
          </p:nvSpPr>
          <p:spPr>
            <a:xfrm>
              <a:off x="4342009" y="924932"/>
              <a:ext cx="39978" cy="31982"/>
            </a:xfrm>
            <a:custGeom>
              <a:avLst/>
              <a:gdLst>
                <a:gd name="connsiteX0" fmla="*/ 20389 w 39977"/>
                <a:gd name="connsiteY0" fmla="*/ 33181 h 31982"/>
                <a:gd name="connsiteX1" fmla="*/ 33981 w 39977"/>
                <a:gd name="connsiteY1" fmla="*/ 19589 h 31982"/>
                <a:gd name="connsiteX2" fmla="*/ 20389 w 39977"/>
                <a:gd name="connsiteY2" fmla="*/ 5997 h 31982"/>
                <a:gd name="connsiteX3" fmla="*/ 5997 w 39977"/>
                <a:gd name="connsiteY3" fmla="*/ 19589 h 31982"/>
                <a:gd name="connsiteX4" fmla="*/ 20389 w 39977"/>
                <a:gd name="connsiteY4" fmla="*/ 33181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1982">
                  <a:moveTo>
                    <a:pt x="20389" y="33181"/>
                  </a:moveTo>
                  <a:cubicBezTo>
                    <a:pt x="27585" y="33181"/>
                    <a:pt x="33981" y="26785"/>
                    <a:pt x="33981" y="19589"/>
                  </a:cubicBezTo>
                  <a:cubicBezTo>
                    <a:pt x="33981" y="11594"/>
                    <a:pt x="27585" y="5997"/>
                    <a:pt x="20389" y="5997"/>
                  </a:cubicBezTo>
                  <a:cubicBezTo>
                    <a:pt x="12393" y="5997"/>
                    <a:pt x="5997" y="12393"/>
                    <a:pt x="5997" y="19589"/>
                  </a:cubicBezTo>
                  <a:cubicBezTo>
                    <a:pt x="6797" y="26785"/>
                    <a:pt x="13193" y="33181"/>
                    <a:pt x="20389" y="331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209DCD88-5B0F-4C21-A4E8-60A12FC7A6C0}"/>
                </a:ext>
              </a:extLst>
            </p:cNvPr>
            <p:cNvSpPr/>
            <p:nvPr/>
          </p:nvSpPr>
          <p:spPr>
            <a:xfrm>
              <a:off x="4485130" y="924132"/>
              <a:ext cx="39978" cy="39978"/>
            </a:xfrm>
            <a:custGeom>
              <a:avLst/>
              <a:gdLst>
                <a:gd name="connsiteX0" fmla="*/ 20389 w 39977"/>
                <a:gd name="connsiteY0" fmla="*/ 34781 h 39977"/>
                <a:gd name="connsiteX1" fmla="*/ 34780 w 39977"/>
                <a:gd name="connsiteY1" fmla="*/ 20389 h 39977"/>
                <a:gd name="connsiteX2" fmla="*/ 20389 w 39977"/>
                <a:gd name="connsiteY2" fmla="*/ 5997 h 39977"/>
                <a:gd name="connsiteX3" fmla="*/ 5997 w 39977"/>
                <a:gd name="connsiteY3" fmla="*/ 20389 h 39977"/>
                <a:gd name="connsiteX4" fmla="*/ 20389 w 39977"/>
                <a:gd name="connsiteY4" fmla="*/ 34781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0389" y="34781"/>
                  </a:moveTo>
                  <a:cubicBezTo>
                    <a:pt x="28384" y="34781"/>
                    <a:pt x="34780" y="28384"/>
                    <a:pt x="34780" y="20389"/>
                  </a:cubicBezTo>
                  <a:cubicBezTo>
                    <a:pt x="34780" y="12393"/>
                    <a:pt x="28384" y="5997"/>
                    <a:pt x="20389" y="5997"/>
                  </a:cubicBezTo>
                  <a:cubicBezTo>
                    <a:pt x="12393" y="5997"/>
                    <a:pt x="5997" y="12393"/>
                    <a:pt x="5997" y="20389"/>
                  </a:cubicBezTo>
                  <a:cubicBezTo>
                    <a:pt x="5997" y="28384"/>
                    <a:pt x="12393" y="34781"/>
                    <a:pt x="20389" y="347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C12AC406-046E-4A30-95AF-900F0553667B}"/>
                </a:ext>
              </a:extLst>
            </p:cNvPr>
            <p:cNvSpPr/>
            <p:nvPr/>
          </p:nvSpPr>
          <p:spPr>
            <a:xfrm>
              <a:off x="4626651" y="923333"/>
              <a:ext cx="39978" cy="39978"/>
            </a:xfrm>
            <a:custGeom>
              <a:avLst/>
              <a:gdLst>
                <a:gd name="connsiteX0" fmla="*/ 21188 w 39977"/>
                <a:gd name="connsiteY0" fmla="*/ 36380 h 39977"/>
                <a:gd name="connsiteX1" fmla="*/ 36380 w 39977"/>
                <a:gd name="connsiteY1" fmla="*/ 21188 h 39977"/>
                <a:gd name="connsiteX2" fmla="*/ 21188 w 39977"/>
                <a:gd name="connsiteY2" fmla="*/ 5997 h 39977"/>
                <a:gd name="connsiteX3" fmla="*/ 5997 w 39977"/>
                <a:gd name="connsiteY3" fmla="*/ 21188 h 39977"/>
                <a:gd name="connsiteX4" fmla="*/ 21188 w 39977"/>
                <a:gd name="connsiteY4" fmla="*/ 36380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1188" y="36380"/>
                  </a:moveTo>
                  <a:cubicBezTo>
                    <a:pt x="29183" y="36380"/>
                    <a:pt x="36380" y="29983"/>
                    <a:pt x="36380" y="21188"/>
                  </a:cubicBezTo>
                  <a:cubicBezTo>
                    <a:pt x="36380" y="13193"/>
                    <a:pt x="29183" y="5997"/>
                    <a:pt x="21188" y="5997"/>
                  </a:cubicBezTo>
                  <a:cubicBezTo>
                    <a:pt x="13192" y="5997"/>
                    <a:pt x="5997" y="12393"/>
                    <a:pt x="5997" y="21188"/>
                  </a:cubicBezTo>
                  <a:cubicBezTo>
                    <a:pt x="5997" y="29184"/>
                    <a:pt x="12393" y="36380"/>
                    <a:pt x="21188" y="363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1F160F5-D718-4824-9A8A-2497BCB448D3}"/>
                </a:ext>
              </a:extLst>
            </p:cNvPr>
            <p:cNvSpPr/>
            <p:nvPr/>
          </p:nvSpPr>
          <p:spPr>
            <a:xfrm>
              <a:off x="4756978" y="910540"/>
              <a:ext cx="63964" cy="63964"/>
            </a:xfrm>
            <a:custGeom>
              <a:avLst/>
              <a:gdLst>
                <a:gd name="connsiteX0" fmla="*/ 61966 w 63964"/>
                <a:gd name="connsiteY0" fmla="*/ 33981 h 63964"/>
                <a:gd name="connsiteX1" fmla="*/ 33981 w 63964"/>
                <a:gd name="connsiteY1" fmla="*/ 61966 h 63964"/>
                <a:gd name="connsiteX2" fmla="*/ 5997 w 63964"/>
                <a:gd name="connsiteY2" fmla="*/ 33981 h 63964"/>
                <a:gd name="connsiteX3" fmla="*/ 33981 w 63964"/>
                <a:gd name="connsiteY3" fmla="*/ 5997 h 63964"/>
                <a:gd name="connsiteX4" fmla="*/ 61966 w 63964"/>
                <a:gd name="connsiteY4" fmla="*/ 33981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61966" y="33981"/>
                  </a:moveTo>
                  <a:cubicBezTo>
                    <a:pt x="61966" y="49436"/>
                    <a:pt x="49436" y="61966"/>
                    <a:pt x="33981" y="61966"/>
                  </a:cubicBezTo>
                  <a:cubicBezTo>
                    <a:pt x="18526" y="61966"/>
                    <a:pt x="5997" y="49436"/>
                    <a:pt x="5997" y="33981"/>
                  </a:cubicBezTo>
                  <a:cubicBezTo>
                    <a:pt x="5997" y="18526"/>
                    <a:pt x="18526" y="5997"/>
                    <a:pt x="33981" y="5997"/>
                  </a:cubicBezTo>
                  <a:cubicBezTo>
                    <a:pt x="49436" y="5997"/>
                    <a:pt x="61966" y="18526"/>
                    <a:pt x="61966" y="339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10856C94-C3A8-4CD6-AE59-AFDB95312FCA}"/>
                </a:ext>
              </a:extLst>
            </p:cNvPr>
            <p:cNvSpPr/>
            <p:nvPr/>
          </p:nvSpPr>
          <p:spPr>
            <a:xfrm>
              <a:off x="4918488" y="929729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D1893335-7436-469F-A6EB-727FBBF0D88A}"/>
                </a:ext>
              </a:extLst>
            </p:cNvPr>
            <p:cNvSpPr/>
            <p:nvPr/>
          </p:nvSpPr>
          <p:spPr>
            <a:xfrm>
              <a:off x="345034" y="1064854"/>
              <a:ext cx="39978" cy="39978"/>
            </a:xfrm>
            <a:custGeom>
              <a:avLst/>
              <a:gdLst>
                <a:gd name="connsiteX0" fmla="*/ 22787 w 39977"/>
                <a:gd name="connsiteY0" fmla="*/ 39578 h 39977"/>
                <a:gd name="connsiteX1" fmla="*/ 39578 w 39977"/>
                <a:gd name="connsiteY1" fmla="*/ 22787 h 39977"/>
                <a:gd name="connsiteX2" fmla="*/ 22787 w 39977"/>
                <a:gd name="connsiteY2" fmla="*/ 5997 h 39977"/>
                <a:gd name="connsiteX3" fmla="*/ 5997 w 39977"/>
                <a:gd name="connsiteY3" fmla="*/ 22787 h 39977"/>
                <a:gd name="connsiteX4" fmla="*/ 22787 w 39977"/>
                <a:gd name="connsiteY4" fmla="*/ 39578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2787" y="39578"/>
                  </a:moveTo>
                  <a:cubicBezTo>
                    <a:pt x="32382" y="39578"/>
                    <a:pt x="39578" y="32382"/>
                    <a:pt x="39578" y="22787"/>
                  </a:cubicBezTo>
                  <a:cubicBezTo>
                    <a:pt x="39578" y="13193"/>
                    <a:pt x="32382" y="5997"/>
                    <a:pt x="22787" y="5997"/>
                  </a:cubicBezTo>
                  <a:cubicBezTo>
                    <a:pt x="13193" y="5997"/>
                    <a:pt x="5997" y="13193"/>
                    <a:pt x="5997" y="22787"/>
                  </a:cubicBezTo>
                  <a:cubicBezTo>
                    <a:pt x="5997" y="32382"/>
                    <a:pt x="13193" y="39578"/>
                    <a:pt x="22787" y="395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65376F55-A83E-4566-920C-85AA7CFCB7A3}"/>
                </a:ext>
              </a:extLst>
            </p:cNvPr>
            <p:cNvSpPr/>
            <p:nvPr/>
          </p:nvSpPr>
          <p:spPr>
            <a:xfrm>
              <a:off x="487355" y="1064854"/>
              <a:ext cx="39978" cy="39978"/>
            </a:xfrm>
            <a:custGeom>
              <a:avLst/>
              <a:gdLst>
                <a:gd name="connsiteX0" fmla="*/ 22787 w 39977"/>
                <a:gd name="connsiteY0" fmla="*/ 39578 h 39977"/>
                <a:gd name="connsiteX1" fmla="*/ 39578 w 39977"/>
                <a:gd name="connsiteY1" fmla="*/ 22787 h 39977"/>
                <a:gd name="connsiteX2" fmla="*/ 22787 w 39977"/>
                <a:gd name="connsiteY2" fmla="*/ 5997 h 39977"/>
                <a:gd name="connsiteX3" fmla="*/ 5997 w 39977"/>
                <a:gd name="connsiteY3" fmla="*/ 22787 h 39977"/>
                <a:gd name="connsiteX4" fmla="*/ 22787 w 39977"/>
                <a:gd name="connsiteY4" fmla="*/ 39578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2787" y="39578"/>
                  </a:moveTo>
                  <a:cubicBezTo>
                    <a:pt x="32382" y="39578"/>
                    <a:pt x="39578" y="32382"/>
                    <a:pt x="39578" y="22787"/>
                  </a:cubicBezTo>
                  <a:cubicBezTo>
                    <a:pt x="39578" y="13193"/>
                    <a:pt x="32382" y="5997"/>
                    <a:pt x="22787" y="5997"/>
                  </a:cubicBezTo>
                  <a:cubicBezTo>
                    <a:pt x="13193" y="5997"/>
                    <a:pt x="5997" y="13193"/>
                    <a:pt x="5997" y="22787"/>
                  </a:cubicBezTo>
                  <a:cubicBezTo>
                    <a:pt x="5997" y="32382"/>
                    <a:pt x="13992" y="39578"/>
                    <a:pt x="22787" y="3957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B0D9D231-A6C4-4A40-AA38-E0BEAB19893D}"/>
                </a:ext>
              </a:extLst>
            </p:cNvPr>
            <p:cNvSpPr/>
            <p:nvPr/>
          </p:nvSpPr>
          <p:spPr>
            <a:xfrm>
              <a:off x="636072" y="1069652"/>
              <a:ext cx="31982" cy="31982"/>
            </a:xfrm>
            <a:custGeom>
              <a:avLst/>
              <a:gdLst>
                <a:gd name="connsiteX0" fmla="*/ 17190 w 31982"/>
                <a:gd name="connsiteY0" fmla="*/ 28384 h 31982"/>
                <a:gd name="connsiteX1" fmla="*/ 28384 w 31982"/>
                <a:gd name="connsiteY1" fmla="*/ 17190 h 31982"/>
                <a:gd name="connsiteX2" fmla="*/ 17190 w 31982"/>
                <a:gd name="connsiteY2" fmla="*/ 5997 h 31982"/>
                <a:gd name="connsiteX3" fmla="*/ 5997 w 31982"/>
                <a:gd name="connsiteY3" fmla="*/ 17190 h 31982"/>
                <a:gd name="connsiteX4" fmla="*/ 17190 w 31982"/>
                <a:gd name="connsiteY4" fmla="*/ 28384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190" y="28384"/>
                  </a:moveTo>
                  <a:cubicBezTo>
                    <a:pt x="22787" y="28384"/>
                    <a:pt x="28384" y="23587"/>
                    <a:pt x="28384" y="17190"/>
                  </a:cubicBezTo>
                  <a:cubicBezTo>
                    <a:pt x="28384" y="10794"/>
                    <a:pt x="23587" y="5997"/>
                    <a:pt x="17190" y="5997"/>
                  </a:cubicBezTo>
                  <a:cubicBezTo>
                    <a:pt x="10794" y="5997"/>
                    <a:pt x="5997" y="10794"/>
                    <a:pt x="5997" y="17190"/>
                  </a:cubicBezTo>
                  <a:cubicBezTo>
                    <a:pt x="5997" y="23587"/>
                    <a:pt x="10794" y="28384"/>
                    <a:pt x="17190" y="28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D58FC5AF-8BB0-4F9D-A7B0-01CFCF236503}"/>
                </a:ext>
              </a:extLst>
            </p:cNvPr>
            <p:cNvSpPr/>
            <p:nvPr/>
          </p:nvSpPr>
          <p:spPr>
            <a:xfrm>
              <a:off x="751208" y="1042467"/>
              <a:ext cx="87951" cy="87951"/>
            </a:xfrm>
            <a:custGeom>
              <a:avLst/>
              <a:gdLst>
                <a:gd name="connsiteX0" fmla="*/ 44375 w 87951"/>
                <a:gd name="connsiteY0" fmla="*/ 82754 h 87951"/>
                <a:gd name="connsiteX1" fmla="*/ 82754 w 87951"/>
                <a:gd name="connsiteY1" fmla="*/ 44375 h 87951"/>
                <a:gd name="connsiteX2" fmla="*/ 44375 w 87951"/>
                <a:gd name="connsiteY2" fmla="*/ 5997 h 87951"/>
                <a:gd name="connsiteX3" fmla="*/ 5997 w 87951"/>
                <a:gd name="connsiteY3" fmla="*/ 44375 h 87951"/>
                <a:gd name="connsiteX4" fmla="*/ 44375 w 87951"/>
                <a:gd name="connsiteY4" fmla="*/ 82754 h 8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51" h="87951">
                  <a:moveTo>
                    <a:pt x="44375" y="82754"/>
                  </a:moveTo>
                  <a:cubicBezTo>
                    <a:pt x="65164" y="82754"/>
                    <a:pt x="82754" y="65963"/>
                    <a:pt x="82754" y="44375"/>
                  </a:cubicBezTo>
                  <a:cubicBezTo>
                    <a:pt x="82754" y="23587"/>
                    <a:pt x="65963" y="5997"/>
                    <a:pt x="44375" y="5997"/>
                  </a:cubicBezTo>
                  <a:cubicBezTo>
                    <a:pt x="22787" y="5997"/>
                    <a:pt x="5997" y="22787"/>
                    <a:pt x="5997" y="44375"/>
                  </a:cubicBezTo>
                  <a:cubicBezTo>
                    <a:pt x="5997" y="65963"/>
                    <a:pt x="23587" y="82754"/>
                    <a:pt x="44375" y="827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1A6B0E14-F510-4999-B187-A4C571280D59}"/>
                </a:ext>
              </a:extLst>
            </p:cNvPr>
            <p:cNvSpPr/>
            <p:nvPr/>
          </p:nvSpPr>
          <p:spPr>
            <a:xfrm>
              <a:off x="918315" y="1066453"/>
              <a:ext cx="39978" cy="39978"/>
            </a:xfrm>
            <a:custGeom>
              <a:avLst/>
              <a:gdLst>
                <a:gd name="connsiteX0" fmla="*/ 20389 w 39977"/>
                <a:gd name="connsiteY0" fmla="*/ 34780 h 39977"/>
                <a:gd name="connsiteX1" fmla="*/ 34781 w 39977"/>
                <a:gd name="connsiteY1" fmla="*/ 20389 h 39977"/>
                <a:gd name="connsiteX2" fmla="*/ 20389 w 39977"/>
                <a:gd name="connsiteY2" fmla="*/ 5997 h 39977"/>
                <a:gd name="connsiteX3" fmla="*/ 5997 w 39977"/>
                <a:gd name="connsiteY3" fmla="*/ 20389 h 39977"/>
                <a:gd name="connsiteX4" fmla="*/ 20389 w 39977"/>
                <a:gd name="connsiteY4" fmla="*/ 34780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0389" y="34780"/>
                  </a:moveTo>
                  <a:cubicBezTo>
                    <a:pt x="28384" y="34780"/>
                    <a:pt x="34781" y="28384"/>
                    <a:pt x="34781" y="20389"/>
                  </a:cubicBezTo>
                  <a:cubicBezTo>
                    <a:pt x="34781" y="12393"/>
                    <a:pt x="28384" y="5997"/>
                    <a:pt x="20389" y="5997"/>
                  </a:cubicBezTo>
                  <a:cubicBezTo>
                    <a:pt x="12393" y="5997"/>
                    <a:pt x="5997" y="12393"/>
                    <a:pt x="5997" y="20389"/>
                  </a:cubicBezTo>
                  <a:cubicBezTo>
                    <a:pt x="5997" y="28384"/>
                    <a:pt x="12393" y="34780"/>
                    <a:pt x="20389" y="347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4896FA7F-8349-49D0-A80A-FE7430652FBE}"/>
                </a:ext>
              </a:extLst>
            </p:cNvPr>
            <p:cNvSpPr/>
            <p:nvPr/>
          </p:nvSpPr>
          <p:spPr>
            <a:xfrm>
              <a:off x="1055838" y="1061656"/>
              <a:ext cx="47973" cy="47973"/>
            </a:xfrm>
            <a:custGeom>
              <a:avLst/>
              <a:gdLst>
                <a:gd name="connsiteX0" fmla="*/ 25186 w 47973"/>
                <a:gd name="connsiteY0" fmla="*/ 44375 h 47973"/>
                <a:gd name="connsiteX1" fmla="*/ 44375 w 47973"/>
                <a:gd name="connsiteY1" fmla="*/ 25186 h 47973"/>
                <a:gd name="connsiteX2" fmla="*/ 25186 w 47973"/>
                <a:gd name="connsiteY2" fmla="*/ 5997 h 47973"/>
                <a:gd name="connsiteX3" fmla="*/ 5997 w 47973"/>
                <a:gd name="connsiteY3" fmla="*/ 25186 h 47973"/>
                <a:gd name="connsiteX4" fmla="*/ 25186 w 47973"/>
                <a:gd name="connsiteY4" fmla="*/ 44375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186" y="44375"/>
                  </a:moveTo>
                  <a:cubicBezTo>
                    <a:pt x="35580" y="44375"/>
                    <a:pt x="44375" y="35580"/>
                    <a:pt x="44375" y="25186"/>
                  </a:cubicBezTo>
                  <a:cubicBezTo>
                    <a:pt x="44375" y="14792"/>
                    <a:pt x="35580" y="5997"/>
                    <a:pt x="25186" y="5997"/>
                  </a:cubicBezTo>
                  <a:cubicBezTo>
                    <a:pt x="14792" y="5997"/>
                    <a:pt x="5997" y="14792"/>
                    <a:pt x="5997" y="25186"/>
                  </a:cubicBezTo>
                  <a:cubicBezTo>
                    <a:pt x="5997" y="35580"/>
                    <a:pt x="14792" y="44375"/>
                    <a:pt x="25186" y="443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B4951095-B546-41D5-B069-3DC1EB472962}"/>
                </a:ext>
              </a:extLst>
            </p:cNvPr>
            <p:cNvSpPr/>
            <p:nvPr/>
          </p:nvSpPr>
          <p:spPr>
            <a:xfrm>
              <a:off x="1194961" y="1058458"/>
              <a:ext cx="55969" cy="55969"/>
            </a:xfrm>
            <a:custGeom>
              <a:avLst/>
              <a:gdLst>
                <a:gd name="connsiteX0" fmla="*/ 29184 w 55968"/>
                <a:gd name="connsiteY0" fmla="*/ 52371 h 55968"/>
                <a:gd name="connsiteX1" fmla="*/ 52371 w 55968"/>
                <a:gd name="connsiteY1" fmla="*/ 29184 h 55968"/>
                <a:gd name="connsiteX2" fmla="*/ 29184 w 55968"/>
                <a:gd name="connsiteY2" fmla="*/ 5997 h 55968"/>
                <a:gd name="connsiteX3" fmla="*/ 5997 w 55968"/>
                <a:gd name="connsiteY3" fmla="*/ 29184 h 55968"/>
                <a:gd name="connsiteX4" fmla="*/ 29184 w 55968"/>
                <a:gd name="connsiteY4" fmla="*/ 52371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9184" y="52371"/>
                  </a:moveTo>
                  <a:cubicBezTo>
                    <a:pt x="41977" y="52371"/>
                    <a:pt x="52371" y="41977"/>
                    <a:pt x="52371" y="29184"/>
                  </a:cubicBezTo>
                  <a:cubicBezTo>
                    <a:pt x="52371" y="16391"/>
                    <a:pt x="41977" y="5997"/>
                    <a:pt x="29184" y="5997"/>
                  </a:cubicBezTo>
                  <a:cubicBezTo>
                    <a:pt x="16391" y="5997"/>
                    <a:pt x="5997" y="16391"/>
                    <a:pt x="5997" y="29184"/>
                  </a:cubicBezTo>
                  <a:cubicBezTo>
                    <a:pt x="5997" y="41177"/>
                    <a:pt x="16391" y="52371"/>
                    <a:pt x="29184" y="523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6776A8A8-2318-4143-B4CD-570B30792880}"/>
                </a:ext>
              </a:extLst>
            </p:cNvPr>
            <p:cNvSpPr/>
            <p:nvPr/>
          </p:nvSpPr>
          <p:spPr>
            <a:xfrm>
              <a:off x="1324489" y="1044865"/>
              <a:ext cx="79955" cy="79955"/>
            </a:xfrm>
            <a:custGeom>
              <a:avLst/>
              <a:gdLst>
                <a:gd name="connsiteX0" fmla="*/ 41977 w 79955"/>
                <a:gd name="connsiteY0" fmla="*/ 77957 h 79955"/>
                <a:gd name="connsiteX1" fmla="*/ 77957 w 79955"/>
                <a:gd name="connsiteY1" fmla="*/ 41977 h 79955"/>
                <a:gd name="connsiteX2" fmla="*/ 41977 w 79955"/>
                <a:gd name="connsiteY2" fmla="*/ 5997 h 79955"/>
                <a:gd name="connsiteX3" fmla="*/ 5997 w 79955"/>
                <a:gd name="connsiteY3" fmla="*/ 41977 h 79955"/>
                <a:gd name="connsiteX4" fmla="*/ 41977 w 79955"/>
                <a:gd name="connsiteY4" fmla="*/ 77957 h 79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5" h="79955">
                  <a:moveTo>
                    <a:pt x="41977" y="77957"/>
                  </a:moveTo>
                  <a:cubicBezTo>
                    <a:pt x="61966" y="77957"/>
                    <a:pt x="77957" y="61966"/>
                    <a:pt x="77957" y="41977"/>
                  </a:cubicBezTo>
                  <a:cubicBezTo>
                    <a:pt x="77957" y="21988"/>
                    <a:pt x="61966" y="5997"/>
                    <a:pt x="41977" y="5997"/>
                  </a:cubicBezTo>
                  <a:cubicBezTo>
                    <a:pt x="21988" y="5997"/>
                    <a:pt x="5997" y="21988"/>
                    <a:pt x="5997" y="41977"/>
                  </a:cubicBezTo>
                  <a:cubicBezTo>
                    <a:pt x="6796" y="61966"/>
                    <a:pt x="21988" y="77957"/>
                    <a:pt x="41977" y="77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B86B3F59-BDF2-43AD-A45A-D32D8C156BFC}"/>
                </a:ext>
              </a:extLst>
            </p:cNvPr>
            <p:cNvSpPr/>
            <p:nvPr/>
          </p:nvSpPr>
          <p:spPr>
            <a:xfrm>
              <a:off x="1453217" y="1030473"/>
              <a:ext cx="111938" cy="111938"/>
            </a:xfrm>
            <a:custGeom>
              <a:avLst/>
              <a:gdLst>
                <a:gd name="connsiteX0" fmla="*/ 56369 w 111937"/>
                <a:gd name="connsiteY0" fmla="*/ 106740 h 111937"/>
                <a:gd name="connsiteX1" fmla="*/ 106741 w 111937"/>
                <a:gd name="connsiteY1" fmla="*/ 56369 h 111937"/>
                <a:gd name="connsiteX2" fmla="*/ 56369 w 111937"/>
                <a:gd name="connsiteY2" fmla="*/ 5997 h 111937"/>
                <a:gd name="connsiteX3" fmla="*/ 5997 w 111937"/>
                <a:gd name="connsiteY3" fmla="*/ 56369 h 111937"/>
                <a:gd name="connsiteX4" fmla="*/ 56369 w 111937"/>
                <a:gd name="connsiteY4" fmla="*/ 106740 h 111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37" h="111937">
                  <a:moveTo>
                    <a:pt x="56369" y="106740"/>
                  </a:moveTo>
                  <a:cubicBezTo>
                    <a:pt x="84353" y="106740"/>
                    <a:pt x="106741" y="84353"/>
                    <a:pt x="106741" y="56369"/>
                  </a:cubicBezTo>
                  <a:cubicBezTo>
                    <a:pt x="106741" y="28384"/>
                    <a:pt x="84353" y="5997"/>
                    <a:pt x="56369" y="5997"/>
                  </a:cubicBezTo>
                  <a:cubicBezTo>
                    <a:pt x="28384" y="5997"/>
                    <a:pt x="5997" y="28384"/>
                    <a:pt x="5997" y="56369"/>
                  </a:cubicBezTo>
                  <a:cubicBezTo>
                    <a:pt x="5997" y="84353"/>
                    <a:pt x="28384" y="106740"/>
                    <a:pt x="56369" y="10674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64DCF41D-3C73-494E-9A9A-C4203DC40AD5}"/>
                </a:ext>
              </a:extLst>
            </p:cNvPr>
            <p:cNvSpPr/>
            <p:nvPr/>
          </p:nvSpPr>
          <p:spPr>
            <a:xfrm>
              <a:off x="1611529" y="1046465"/>
              <a:ext cx="79955" cy="79955"/>
            </a:xfrm>
            <a:custGeom>
              <a:avLst/>
              <a:gdLst>
                <a:gd name="connsiteX0" fmla="*/ 40377 w 79955"/>
                <a:gd name="connsiteY0" fmla="*/ 74758 h 79955"/>
                <a:gd name="connsiteX1" fmla="*/ 74758 w 79955"/>
                <a:gd name="connsiteY1" fmla="*/ 40377 h 79955"/>
                <a:gd name="connsiteX2" fmla="*/ 40377 w 79955"/>
                <a:gd name="connsiteY2" fmla="*/ 5997 h 79955"/>
                <a:gd name="connsiteX3" fmla="*/ 5997 w 79955"/>
                <a:gd name="connsiteY3" fmla="*/ 40377 h 79955"/>
                <a:gd name="connsiteX4" fmla="*/ 40377 w 79955"/>
                <a:gd name="connsiteY4" fmla="*/ 74758 h 79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5" h="79955">
                  <a:moveTo>
                    <a:pt x="40377" y="74758"/>
                  </a:moveTo>
                  <a:cubicBezTo>
                    <a:pt x="59567" y="74758"/>
                    <a:pt x="74758" y="59567"/>
                    <a:pt x="74758" y="40377"/>
                  </a:cubicBezTo>
                  <a:cubicBezTo>
                    <a:pt x="74758" y="21188"/>
                    <a:pt x="59567" y="5997"/>
                    <a:pt x="40377" y="5997"/>
                  </a:cubicBezTo>
                  <a:cubicBezTo>
                    <a:pt x="21188" y="5997"/>
                    <a:pt x="5997" y="21188"/>
                    <a:pt x="5997" y="40377"/>
                  </a:cubicBezTo>
                  <a:cubicBezTo>
                    <a:pt x="5997" y="59567"/>
                    <a:pt x="21188" y="74758"/>
                    <a:pt x="40377" y="747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09A9FFD-285E-4DCE-8CFD-63E32FF111FA}"/>
                </a:ext>
              </a:extLst>
            </p:cNvPr>
            <p:cNvSpPr/>
            <p:nvPr/>
          </p:nvSpPr>
          <p:spPr>
            <a:xfrm>
              <a:off x="1733861" y="1027275"/>
              <a:ext cx="119933" cy="119933"/>
            </a:xfrm>
            <a:custGeom>
              <a:avLst/>
              <a:gdLst>
                <a:gd name="connsiteX0" fmla="*/ 60367 w 119933"/>
                <a:gd name="connsiteY0" fmla="*/ 114736 h 119933"/>
                <a:gd name="connsiteX1" fmla="*/ 114736 w 119933"/>
                <a:gd name="connsiteY1" fmla="*/ 60367 h 119933"/>
                <a:gd name="connsiteX2" fmla="*/ 60367 w 119933"/>
                <a:gd name="connsiteY2" fmla="*/ 5997 h 119933"/>
                <a:gd name="connsiteX3" fmla="*/ 5997 w 119933"/>
                <a:gd name="connsiteY3" fmla="*/ 60367 h 119933"/>
                <a:gd name="connsiteX4" fmla="*/ 60367 w 119933"/>
                <a:gd name="connsiteY4" fmla="*/ 114736 h 119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33" h="119933">
                  <a:moveTo>
                    <a:pt x="60367" y="114736"/>
                  </a:moveTo>
                  <a:cubicBezTo>
                    <a:pt x="90750" y="114736"/>
                    <a:pt x="114736" y="89950"/>
                    <a:pt x="114736" y="60367"/>
                  </a:cubicBezTo>
                  <a:cubicBezTo>
                    <a:pt x="114736" y="29983"/>
                    <a:pt x="89950" y="5997"/>
                    <a:pt x="60367" y="5997"/>
                  </a:cubicBezTo>
                  <a:cubicBezTo>
                    <a:pt x="30783" y="5997"/>
                    <a:pt x="5997" y="30783"/>
                    <a:pt x="5997" y="60367"/>
                  </a:cubicBezTo>
                  <a:cubicBezTo>
                    <a:pt x="5997" y="89950"/>
                    <a:pt x="30783" y="114736"/>
                    <a:pt x="60367" y="11473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0D36D06F-1F4F-46DE-8ED1-98E722CF06D3}"/>
                </a:ext>
              </a:extLst>
            </p:cNvPr>
            <p:cNvSpPr/>
            <p:nvPr/>
          </p:nvSpPr>
          <p:spPr>
            <a:xfrm>
              <a:off x="1884955" y="1035271"/>
              <a:ext cx="103942" cy="103942"/>
            </a:xfrm>
            <a:custGeom>
              <a:avLst/>
              <a:gdLst>
                <a:gd name="connsiteX0" fmla="*/ 52393 w 103942"/>
                <a:gd name="connsiteY0" fmla="*/ 98745 h 103942"/>
                <a:gd name="connsiteX1" fmla="*/ 98767 w 103942"/>
                <a:gd name="connsiteY1" fmla="*/ 52371 h 103942"/>
                <a:gd name="connsiteX2" fmla="*/ 52393 w 103942"/>
                <a:gd name="connsiteY2" fmla="*/ 5997 h 103942"/>
                <a:gd name="connsiteX3" fmla="*/ 6018 w 103942"/>
                <a:gd name="connsiteY3" fmla="*/ 52371 h 103942"/>
                <a:gd name="connsiteX4" fmla="*/ 52393 w 103942"/>
                <a:gd name="connsiteY4" fmla="*/ 98745 h 10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3942" h="103942">
                  <a:moveTo>
                    <a:pt x="52393" y="98745"/>
                  </a:moveTo>
                  <a:cubicBezTo>
                    <a:pt x="77978" y="98745"/>
                    <a:pt x="98767" y="77957"/>
                    <a:pt x="98767" y="52371"/>
                  </a:cubicBezTo>
                  <a:cubicBezTo>
                    <a:pt x="98767" y="26785"/>
                    <a:pt x="77978" y="5997"/>
                    <a:pt x="52393" y="5997"/>
                  </a:cubicBezTo>
                  <a:cubicBezTo>
                    <a:pt x="26807" y="5997"/>
                    <a:pt x="6018" y="26785"/>
                    <a:pt x="6018" y="52371"/>
                  </a:cubicBezTo>
                  <a:cubicBezTo>
                    <a:pt x="5219" y="77957"/>
                    <a:pt x="26807" y="98745"/>
                    <a:pt x="52393" y="9874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DC5F753C-B543-4961-AE0B-9D732D5D8F34}"/>
                </a:ext>
              </a:extLst>
            </p:cNvPr>
            <p:cNvSpPr/>
            <p:nvPr/>
          </p:nvSpPr>
          <p:spPr>
            <a:xfrm>
              <a:off x="2041689" y="1048863"/>
              <a:ext cx="71960" cy="71960"/>
            </a:xfrm>
            <a:custGeom>
              <a:avLst/>
              <a:gdLst>
                <a:gd name="connsiteX0" fmla="*/ 37979 w 71959"/>
                <a:gd name="connsiteY0" fmla="*/ 69961 h 71959"/>
                <a:gd name="connsiteX1" fmla="*/ 69961 w 71959"/>
                <a:gd name="connsiteY1" fmla="*/ 37979 h 71959"/>
                <a:gd name="connsiteX2" fmla="*/ 37979 w 71959"/>
                <a:gd name="connsiteY2" fmla="*/ 5997 h 71959"/>
                <a:gd name="connsiteX3" fmla="*/ 5997 w 71959"/>
                <a:gd name="connsiteY3" fmla="*/ 37979 h 71959"/>
                <a:gd name="connsiteX4" fmla="*/ 37979 w 71959"/>
                <a:gd name="connsiteY4" fmla="*/ 69961 h 7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59" h="71959">
                  <a:moveTo>
                    <a:pt x="37979" y="69961"/>
                  </a:moveTo>
                  <a:cubicBezTo>
                    <a:pt x="55569" y="69961"/>
                    <a:pt x="69961" y="55569"/>
                    <a:pt x="69961" y="37979"/>
                  </a:cubicBezTo>
                  <a:cubicBezTo>
                    <a:pt x="69961" y="20389"/>
                    <a:pt x="55569" y="5997"/>
                    <a:pt x="37979" y="5997"/>
                  </a:cubicBezTo>
                  <a:cubicBezTo>
                    <a:pt x="20389" y="5997"/>
                    <a:pt x="5997" y="20389"/>
                    <a:pt x="5997" y="37979"/>
                  </a:cubicBezTo>
                  <a:cubicBezTo>
                    <a:pt x="5997" y="55569"/>
                    <a:pt x="20389" y="69961"/>
                    <a:pt x="37979" y="6996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C0AA735-BA69-4068-A826-1EEFB81485B2}"/>
                </a:ext>
              </a:extLst>
            </p:cNvPr>
            <p:cNvSpPr/>
            <p:nvPr/>
          </p:nvSpPr>
          <p:spPr>
            <a:xfrm>
              <a:off x="2196004" y="1060057"/>
              <a:ext cx="47973" cy="47973"/>
            </a:xfrm>
            <a:custGeom>
              <a:avLst/>
              <a:gdLst>
                <a:gd name="connsiteX0" fmla="*/ 26785 w 47973"/>
                <a:gd name="connsiteY0" fmla="*/ 47574 h 47973"/>
                <a:gd name="connsiteX1" fmla="*/ 47573 w 47973"/>
                <a:gd name="connsiteY1" fmla="*/ 26785 h 47973"/>
                <a:gd name="connsiteX2" fmla="*/ 26785 w 47973"/>
                <a:gd name="connsiteY2" fmla="*/ 5997 h 47973"/>
                <a:gd name="connsiteX3" fmla="*/ 5997 w 47973"/>
                <a:gd name="connsiteY3" fmla="*/ 26785 h 47973"/>
                <a:gd name="connsiteX4" fmla="*/ 26785 w 47973"/>
                <a:gd name="connsiteY4" fmla="*/ 47574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6785" y="47574"/>
                  </a:moveTo>
                  <a:cubicBezTo>
                    <a:pt x="37979" y="47574"/>
                    <a:pt x="47573" y="38778"/>
                    <a:pt x="47573" y="26785"/>
                  </a:cubicBezTo>
                  <a:cubicBezTo>
                    <a:pt x="47573" y="15591"/>
                    <a:pt x="37979" y="5997"/>
                    <a:pt x="26785" y="5997"/>
                  </a:cubicBezTo>
                  <a:cubicBezTo>
                    <a:pt x="15591" y="5997"/>
                    <a:pt x="5997" y="14792"/>
                    <a:pt x="5997" y="26785"/>
                  </a:cubicBezTo>
                  <a:cubicBezTo>
                    <a:pt x="5997" y="38778"/>
                    <a:pt x="14792" y="47574"/>
                    <a:pt x="26785" y="47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4AF1B5B9-38CF-4332-BCE1-5ED54E82A987}"/>
                </a:ext>
              </a:extLst>
            </p:cNvPr>
            <p:cNvSpPr/>
            <p:nvPr/>
          </p:nvSpPr>
          <p:spPr>
            <a:xfrm>
              <a:off x="2340723" y="1062456"/>
              <a:ext cx="47973" cy="47973"/>
            </a:xfrm>
            <a:custGeom>
              <a:avLst/>
              <a:gdLst>
                <a:gd name="connsiteX0" fmla="*/ 24387 w 47973"/>
                <a:gd name="connsiteY0" fmla="*/ 42776 h 47973"/>
                <a:gd name="connsiteX1" fmla="*/ 42776 w 47973"/>
                <a:gd name="connsiteY1" fmla="*/ 24386 h 47973"/>
                <a:gd name="connsiteX2" fmla="*/ 24387 w 47973"/>
                <a:gd name="connsiteY2" fmla="*/ 5997 h 47973"/>
                <a:gd name="connsiteX3" fmla="*/ 5997 w 47973"/>
                <a:gd name="connsiteY3" fmla="*/ 24386 h 47973"/>
                <a:gd name="connsiteX4" fmla="*/ 24387 w 47973"/>
                <a:gd name="connsiteY4" fmla="*/ 42776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4387" y="42776"/>
                  </a:moveTo>
                  <a:cubicBezTo>
                    <a:pt x="34781" y="42776"/>
                    <a:pt x="42776" y="34780"/>
                    <a:pt x="42776" y="24386"/>
                  </a:cubicBezTo>
                  <a:cubicBezTo>
                    <a:pt x="42776" y="13992"/>
                    <a:pt x="34781" y="5997"/>
                    <a:pt x="24387" y="5997"/>
                  </a:cubicBezTo>
                  <a:cubicBezTo>
                    <a:pt x="13992" y="5997"/>
                    <a:pt x="5997" y="13992"/>
                    <a:pt x="5997" y="24386"/>
                  </a:cubicBezTo>
                  <a:cubicBezTo>
                    <a:pt x="5997" y="34780"/>
                    <a:pt x="14792" y="42776"/>
                    <a:pt x="24387" y="427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D3256FD9-A51B-49DE-AD7A-A438BAD069A9}"/>
                </a:ext>
              </a:extLst>
            </p:cNvPr>
            <p:cNvSpPr/>
            <p:nvPr/>
          </p:nvSpPr>
          <p:spPr>
            <a:xfrm>
              <a:off x="2490240" y="1070451"/>
              <a:ext cx="31982" cy="31982"/>
            </a:xfrm>
            <a:custGeom>
              <a:avLst/>
              <a:gdLst>
                <a:gd name="connsiteX0" fmla="*/ 17190 w 31982"/>
                <a:gd name="connsiteY0" fmla="*/ 28384 h 31982"/>
                <a:gd name="connsiteX1" fmla="*/ 29184 w 31982"/>
                <a:gd name="connsiteY1" fmla="*/ 17190 h 31982"/>
                <a:gd name="connsiteX2" fmla="*/ 17190 w 31982"/>
                <a:gd name="connsiteY2" fmla="*/ 5997 h 31982"/>
                <a:gd name="connsiteX3" fmla="*/ 5997 w 31982"/>
                <a:gd name="connsiteY3" fmla="*/ 17190 h 31982"/>
                <a:gd name="connsiteX4" fmla="*/ 17190 w 31982"/>
                <a:gd name="connsiteY4" fmla="*/ 28384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190" y="28384"/>
                  </a:moveTo>
                  <a:cubicBezTo>
                    <a:pt x="23587" y="28384"/>
                    <a:pt x="29184" y="23587"/>
                    <a:pt x="29184" y="17190"/>
                  </a:cubicBezTo>
                  <a:cubicBezTo>
                    <a:pt x="29184" y="10794"/>
                    <a:pt x="23587" y="5997"/>
                    <a:pt x="17190" y="5997"/>
                  </a:cubicBezTo>
                  <a:cubicBezTo>
                    <a:pt x="10794" y="5997"/>
                    <a:pt x="5997" y="10794"/>
                    <a:pt x="5997" y="17190"/>
                  </a:cubicBezTo>
                  <a:cubicBezTo>
                    <a:pt x="5997" y="22787"/>
                    <a:pt x="11594" y="28384"/>
                    <a:pt x="17190" y="28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BFD65F7-23B2-42B5-9993-971F6BB37FFE}"/>
                </a:ext>
              </a:extLst>
            </p:cNvPr>
            <p:cNvSpPr/>
            <p:nvPr/>
          </p:nvSpPr>
          <p:spPr>
            <a:xfrm>
              <a:off x="2614970" y="1051262"/>
              <a:ext cx="63964" cy="63964"/>
            </a:xfrm>
            <a:custGeom>
              <a:avLst/>
              <a:gdLst>
                <a:gd name="connsiteX0" fmla="*/ 35580 w 63964"/>
                <a:gd name="connsiteY0" fmla="*/ 65164 h 63964"/>
                <a:gd name="connsiteX1" fmla="*/ 65164 w 63964"/>
                <a:gd name="connsiteY1" fmla="*/ 35580 h 63964"/>
                <a:gd name="connsiteX2" fmla="*/ 35580 w 63964"/>
                <a:gd name="connsiteY2" fmla="*/ 5997 h 63964"/>
                <a:gd name="connsiteX3" fmla="*/ 5997 w 63964"/>
                <a:gd name="connsiteY3" fmla="*/ 35580 h 63964"/>
                <a:gd name="connsiteX4" fmla="*/ 35580 w 63964"/>
                <a:gd name="connsiteY4" fmla="*/ 65164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5580" y="65164"/>
                  </a:moveTo>
                  <a:cubicBezTo>
                    <a:pt x="52371" y="65164"/>
                    <a:pt x="65164" y="52371"/>
                    <a:pt x="65164" y="35580"/>
                  </a:cubicBezTo>
                  <a:cubicBezTo>
                    <a:pt x="65164" y="19589"/>
                    <a:pt x="51571" y="5997"/>
                    <a:pt x="35580" y="5997"/>
                  </a:cubicBezTo>
                  <a:cubicBezTo>
                    <a:pt x="19589" y="5997"/>
                    <a:pt x="5997" y="19589"/>
                    <a:pt x="5997" y="35580"/>
                  </a:cubicBezTo>
                  <a:cubicBezTo>
                    <a:pt x="5997" y="52371"/>
                    <a:pt x="19589" y="65164"/>
                    <a:pt x="35580" y="651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9BB831E1-F57C-4CC3-BF4A-75358073594F}"/>
                </a:ext>
              </a:extLst>
            </p:cNvPr>
            <p:cNvSpPr/>
            <p:nvPr/>
          </p:nvSpPr>
          <p:spPr>
            <a:xfrm>
              <a:off x="2770884" y="1065654"/>
              <a:ext cx="39978" cy="39978"/>
            </a:xfrm>
            <a:custGeom>
              <a:avLst/>
              <a:gdLst>
                <a:gd name="connsiteX0" fmla="*/ 21988 w 39977"/>
                <a:gd name="connsiteY0" fmla="*/ 37979 h 39977"/>
                <a:gd name="connsiteX1" fmla="*/ 37979 w 39977"/>
                <a:gd name="connsiteY1" fmla="*/ 21988 h 39977"/>
                <a:gd name="connsiteX2" fmla="*/ 21988 w 39977"/>
                <a:gd name="connsiteY2" fmla="*/ 5997 h 39977"/>
                <a:gd name="connsiteX3" fmla="*/ 5997 w 39977"/>
                <a:gd name="connsiteY3" fmla="*/ 21988 h 39977"/>
                <a:gd name="connsiteX4" fmla="*/ 21988 w 39977"/>
                <a:gd name="connsiteY4" fmla="*/ 37979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1988" y="37979"/>
                  </a:moveTo>
                  <a:cubicBezTo>
                    <a:pt x="30783" y="37979"/>
                    <a:pt x="37979" y="30783"/>
                    <a:pt x="37979" y="21988"/>
                  </a:cubicBezTo>
                  <a:cubicBezTo>
                    <a:pt x="37979" y="13193"/>
                    <a:pt x="30783" y="5997"/>
                    <a:pt x="21988" y="5997"/>
                  </a:cubicBezTo>
                  <a:cubicBezTo>
                    <a:pt x="13193" y="5997"/>
                    <a:pt x="5997" y="13193"/>
                    <a:pt x="5997" y="21988"/>
                  </a:cubicBezTo>
                  <a:cubicBezTo>
                    <a:pt x="5997" y="30783"/>
                    <a:pt x="13193" y="37979"/>
                    <a:pt x="21988" y="379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342537E-D15F-406B-ACA2-6975725D0E76}"/>
                </a:ext>
              </a:extLst>
            </p:cNvPr>
            <p:cNvSpPr/>
            <p:nvPr/>
          </p:nvSpPr>
          <p:spPr>
            <a:xfrm>
              <a:off x="2923599" y="1074449"/>
              <a:ext cx="23987" cy="23987"/>
            </a:xfrm>
            <a:custGeom>
              <a:avLst/>
              <a:gdLst>
                <a:gd name="connsiteX0" fmla="*/ 12393 w 23986"/>
                <a:gd name="connsiteY0" fmla="*/ 18789 h 23986"/>
                <a:gd name="connsiteX1" fmla="*/ 18789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89"/>
                  </a:moveTo>
                  <a:cubicBezTo>
                    <a:pt x="16391" y="18789"/>
                    <a:pt x="18789" y="15591"/>
                    <a:pt x="18789" y="12393"/>
                  </a:cubicBezTo>
                  <a:cubicBezTo>
                    <a:pt x="18789" y="9195"/>
                    <a:pt x="15591" y="5997"/>
                    <a:pt x="12393" y="5997"/>
                  </a:cubicBezTo>
                  <a:cubicBezTo>
                    <a:pt x="9195" y="5997"/>
                    <a:pt x="5997" y="9195"/>
                    <a:pt x="5997" y="12393"/>
                  </a:cubicBezTo>
                  <a:cubicBezTo>
                    <a:pt x="5997" y="16391"/>
                    <a:pt x="9195" y="18789"/>
                    <a:pt x="12393" y="187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84FBC94-7701-45E5-B958-30990EA9F5F5}"/>
                </a:ext>
              </a:extLst>
            </p:cNvPr>
            <p:cNvSpPr/>
            <p:nvPr/>
          </p:nvSpPr>
          <p:spPr>
            <a:xfrm>
              <a:off x="3061922" y="1070451"/>
              <a:ext cx="31982" cy="31982"/>
            </a:xfrm>
            <a:custGeom>
              <a:avLst/>
              <a:gdLst>
                <a:gd name="connsiteX0" fmla="*/ 16391 w 31982"/>
                <a:gd name="connsiteY0" fmla="*/ 26785 h 31982"/>
                <a:gd name="connsiteX1" fmla="*/ 26785 w 31982"/>
                <a:gd name="connsiteY1" fmla="*/ 16391 h 31982"/>
                <a:gd name="connsiteX2" fmla="*/ 16391 w 31982"/>
                <a:gd name="connsiteY2" fmla="*/ 5997 h 31982"/>
                <a:gd name="connsiteX3" fmla="*/ 5997 w 31982"/>
                <a:gd name="connsiteY3" fmla="*/ 16391 h 31982"/>
                <a:gd name="connsiteX4" fmla="*/ 16391 w 31982"/>
                <a:gd name="connsiteY4" fmla="*/ 26785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6391" y="26785"/>
                  </a:moveTo>
                  <a:cubicBezTo>
                    <a:pt x="21988" y="26785"/>
                    <a:pt x="26785" y="21988"/>
                    <a:pt x="26785" y="16391"/>
                  </a:cubicBezTo>
                  <a:cubicBezTo>
                    <a:pt x="26785" y="10794"/>
                    <a:pt x="21988" y="5997"/>
                    <a:pt x="16391" y="5997"/>
                  </a:cubicBezTo>
                  <a:cubicBezTo>
                    <a:pt x="10794" y="5997"/>
                    <a:pt x="5997" y="10794"/>
                    <a:pt x="5997" y="16391"/>
                  </a:cubicBezTo>
                  <a:cubicBezTo>
                    <a:pt x="5997" y="21988"/>
                    <a:pt x="10794" y="26785"/>
                    <a:pt x="16391" y="2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2FF14264-9CB6-4944-B2EA-41A774268439}"/>
                </a:ext>
              </a:extLst>
            </p:cNvPr>
            <p:cNvSpPr/>
            <p:nvPr/>
          </p:nvSpPr>
          <p:spPr>
            <a:xfrm>
              <a:off x="3208118" y="1074449"/>
              <a:ext cx="23987" cy="23987"/>
            </a:xfrm>
            <a:custGeom>
              <a:avLst/>
              <a:gdLst>
                <a:gd name="connsiteX0" fmla="*/ 13315 w 23986"/>
                <a:gd name="connsiteY0" fmla="*/ 20389 h 23986"/>
                <a:gd name="connsiteX1" fmla="*/ 20511 w 23986"/>
                <a:gd name="connsiteY1" fmla="*/ 13193 h 23986"/>
                <a:gd name="connsiteX2" fmla="*/ 13315 w 23986"/>
                <a:gd name="connsiteY2" fmla="*/ 5997 h 23986"/>
                <a:gd name="connsiteX3" fmla="*/ 6119 w 23986"/>
                <a:gd name="connsiteY3" fmla="*/ 13193 h 23986"/>
                <a:gd name="connsiteX4" fmla="*/ 13315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315" y="20389"/>
                  </a:moveTo>
                  <a:cubicBezTo>
                    <a:pt x="17313" y="20389"/>
                    <a:pt x="20511" y="17190"/>
                    <a:pt x="20511" y="13193"/>
                  </a:cubicBezTo>
                  <a:cubicBezTo>
                    <a:pt x="20511" y="9195"/>
                    <a:pt x="17313" y="5997"/>
                    <a:pt x="13315" y="5997"/>
                  </a:cubicBezTo>
                  <a:cubicBezTo>
                    <a:pt x="9317" y="5997"/>
                    <a:pt x="6119" y="9195"/>
                    <a:pt x="6119" y="13193"/>
                  </a:cubicBezTo>
                  <a:cubicBezTo>
                    <a:pt x="5320" y="16391"/>
                    <a:pt x="8518" y="20389"/>
                    <a:pt x="13315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94B92ADD-7C10-4BE0-A35D-4BD48733FD9E}"/>
                </a:ext>
              </a:extLst>
            </p:cNvPr>
            <p:cNvSpPr/>
            <p:nvPr/>
          </p:nvSpPr>
          <p:spPr>
            <a:xfrm>
              <a:off x="3348962" y="1072050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6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6" y="19589"/>
                    <a:pt x="23586" y="14792"/>
                  </a:cubicBezTo>
                  <a:cubicBezTo>
                    <a:pt x="23586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468E3E13-29FA-4E97-AF3A-34CE06CE247F}"/>
                </a:ext>
              </a:extLst>
            </p:cNvPr>
            <p:cNvSpPr/>
            <p:nvPr/>
          </p:nvSpPr>
          <p:spPr>
            <a:xfrm>
              <a:off x="3492882" y="1074449"/>
              <a:ext cx="23987" cy="23987"/>
            </a:xfrm>
            <a:custGeom>
              <a:avLst/>
              <a:gdLst>
                <a:gd name="connsiteX0" fmla="*/ 13192 w 23986"/>
                <a:gd name="connsiteY0" fmla="*/ 20389 h 23986"/>
                <a:gd name="connsiteX1" fmla="*/ 20389 w 23986"/>
                <a:gd name="connsiteY1" fmla="*/ 13193 h 23986"/>
                <a:gd name="connsiteX2" fmla="*/ 13192 w 23986"/>
                <a:gd name="connsiteY2" fmla="*/ 5997 h 23986"/>
                <a:gd name="connsiteX3" fmla="*/ 5997 w 23986"/>
                <a:gd name="connsiteY3" fmla="*/ 13193 h 23986"/>
                <a:gd name="connsiteX4" fmla="*/ 13192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2" y="20389"/>
                  </a:moveTo>
                  <a:cubicBezTo>
                    <a:pt x="17190" y="20389"/>
                    <a:pt x="20389" y="17190"/>
                    <a:pt x="20389" y="13193"/>
                  </a:cubicBezTo>
                  <a:cubicBezTo>
                    <a:pt x="20389" y="9195"/>
                    <a:pt x="17190" y="5997"/>
                    <a:pt x="13192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6391"/>
                    <a:pt x="9195" y="20389"/>
                    <a:pt x="13192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430EDED3-904E-42D8-9D51-B3F58A0C3C5C}"/>
                </a:ext>
              </a:extLst>
            </p:cNvPr>
            <p:cNvSpPr/>
            <p:nvPr/>
          </p:nvSpPr>
          <p:spPr>
            <a:xfrm>
              <a:off x="3637601" y="1075248"/>
              <a:ext cx="15991" cy="15991"/>
            </a:xfrm>
            <a:custGeom>
              <a:avLst/>
              <a:gdLst>
                <a:gd name="connsiteX0" fmla="*/ 11594 w 15991"/>
                <a:gd name="connsiteY0" fmla="*/ 17191 h 15991"/>
                <a:gd name="connsiteX1" fmla="*/ 17191 w 15991"/>
                <a:gd name="connsiteY1" fmla="*/ 11594 h 15991"/>
                <a:gd name="connsiteX2" fmla="*/ 11594 w 15991"/>
                <a:gd name="connsiteY2" fmla="*/ 5997 h 15991"/>
                <a:gd name="connsiteX3" fmla="*/ 5997 w 15991"/>
                <a:gd name="connsiteY3" fmla="*/ 11594 h 15991"/>
                <a:gd name="connsiteX4" fmla="*/ 11594 w 15991"/>
                <a:gd name="connsiteY4" fmla="*/ 171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4" y="17191"/>
                  </a:moveTo>
                  <a:cubicBezTo>
                    <a:pt x="14792" y="17191"/>
                    <a:pt x="17191" y="14792"/>
                    <a:pt x="17191" y="11594"/>
                  </a:cubicBezTo>
                  <a:cubicBezTo>
                    <a:pt x="17191" y="8395"/>
                    <a:pt x="14792" y="5997"/>
                    <a:pt x="11594" y="5997"/>
                  </a:cubicBezTo>
                  <a:cubicBezTo>
                    <a:pt x="8395" y="5997"/>
                    <a:pt x="5997" y="8395"/>
                    <a:pt x="5997" y="11594"/>
                  </a:cubicBezTo>
                  <a:cubicBezTo>
                    <a:pt x="5997" y="14792"/>
                    <a:pt x="8395" y="17191"/>
                    <a:pt x="11594" y="171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F0FFCE38-A8C1-4903-9186-AA8860E32315}"/>
                </a:ext>
              </a:extLst>
            </p:cNvPr>
            <p:cNvSpPr/>
            <p:nvPr/>
          </p:nvSpPr>
          <p:spPr>
            <a:xfrm>
              <a:off x="3779123" y="1075248"/>
              <a:ext cx="23987" cy="23987"/>
            </a:xfrm>
            <a:custGeom>
              <a:avLst/>
              <a:gdLst>
                <a:gd name="connsiteX0" fmla="*/ 12393 w 23986"/>
                <a:gd name="connsiteY0" fmla="*/ 18790 h 23986"/>
                <a:gd name="connsiteX1" fmla="*/ 18789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90"/>
                  </a:moveTo>
                  <a:cubicBezTo>
                    <a:pt x="16391" y="18790"/>
                    <a:pt x="18789" y="15591"/>
                    <a:pt x="18789" y="12393"/>
                  </a:cubicBezTo>
                  <a:cubicBezTo>
                    <a:pt x="18789" y="8395"/>
                    <a:pt x="15591" y="5997"/>
                    <a:pt x="12393" y="5997"/>
                  </a:cubicBezTo>
                  <a:cubicBezTo>
                    <a:pt x="8395" y="5997"/>
                    <a:pt x="5997" y="9195"/>
                    <a:pt x="5997" y="12393"/>
                  </a:cubicBezTo>
                  <a:cubicBezTo>
                    <a:pt x="5997" y="15591"/>
                    <a:pt x="9195" y="18790"/>
                    <a:pt x="12393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E47EFF-E121-456A-8553-89F7DA44A630}"/>
                </a:ext>
              </a:extLst>
            </p:cNvPr>
            <p:cNvSpPr/>
            <p:nvPr/>
          </p:nvSpPr>
          <p:spPr>
            <a:xfrm>
              <a:off x="3916646" y="1069652"/>
              <a:ext cx="31982" cy="31982"/>
            </a:xfrm>
            <a:custGeom>
              <a:avLst/>
              <a:gdLst>
                <a:gd name="connsiteX0" fmla="*/ 17990 w 31982"/>
                <a:gd name="connsiteY0" fmla="*/ 29983 h 31982"/>
                <a:gd name="connsiteX1" fmla="*/ 29983 w 31982"/>
                <a:gd name="connsiteY1" fmla="*/ 17990 h 31982"/>
                <a:gd name="connsiteX2" fmla="*/ 17990 w 31982"/>
                <a:gd name="connsiteY2" fmla="*/ 5997 h 31982"/>
                <a:gd name="connsiteX3" fmla="*/ 5997 w 31982"/>
                <a:gd name="connsiteY3" fmla="*/ 17990 h 31982"/>
                <a:gd name="connsiteX4" fmla="*/ 17990 w 31982"/>
                <a:gd name="connsiteY4" fmla="*/ 299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990" y="29983"/>
                  </a:moveTo>
                  <a:cubicBezTo>
                    <a:pt x="24386" y="29983"/>
                    <a:pt x="29983" y="24386"/>
                    <a:pt x="29983" y="17990"/>
                  </a:cubicBezTo>
                  <a:cubicBezTo>
                    <a:pt x="29983" y="10794"/>
                    <a:pt x="24386" y="5997"/>
                    <a:pt x="17990" y="5997"/>
                  </a:cubicBezTo>
                  <a:cubicBezTo>
                    <a:pt x="10794" y="5997"/>
                    <a:pt x="5997" y="11593"/>
                    <a:pt x="5997" y="17990"/>
                  </a:cubicBezTo>
                  <a:cubicBezTo>
                    <a:pt x="5997" y="24386"/>
                    <a:pt x="10794" y="29983"/>
                    <a:pt x="17990" y="29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7DAA59-C952-43E8-A799-9261E5EF7921}"/>
                </a:ext>
              </a:extLst>
            </p:cNvPr>
            <p:cNvSpPr/>
            <p:nvPr/>
          </p:nvSpPr>
          <p:spPr>
            <a:xfrm>
              <a:off x="4042976" y="1052861"/>
              <a:ext cx="63964" cy="63964"/>
            </a:xfrm>
            <a:custGeom>
              <a:avLst/>
              <a:gdLst>
                <a:gd name="connsiteX0" fmla="*/ 33981 w 63964"/>
                <a:gd name="connsiteY0" fmla="*/ 61966 h 63964"/>
                <a:gd name="connsiteX1" fmla="*/ 61966 w 63964"/>
                <a:gd name="connsiteY1" fmla="*/ 33981 h 63964"/>
                <a:gd name="connsiteX2" fmla="*/ 33981 w 63964"/>
                <a:gd name="connsiteY2" fmla="*/ 5997 h 63964"/>
                <a:gd name="connsiteX3" fmla="*/ 5997 w 63964"/>
                <a:gd name="connsiteY3" fmla="*/ 33981 h 63964"/>
                <a:gd name="connsiteX4" fmla="*/ 33981 w 63964"/>
                <a:gd name="connsiteY4" fmla="*/ 61966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3981" y="61966"/>
                  </a:moveTo>
                  <a:cubicBezTo>
                    <a:pt x="49172" y="61966"/>
                    <a:pt x="61966" y="49173"/>
                    <a:pt x="61966" y="33981"/>
                  </a:cubicBezTo>
                  <a:cubicBezTo>
                    <a:pt x="61966" y="18790"/>
                    <a:pt x="49172" y="5997"/>
                    <a:pt x="33981" y="5997"/>
                  </a:cubicBezTo>
                  <a:cubicBezTo>
                    <a:pt x="17990" y="5997"/>
                    <a:pt x="5997" y="18790"/>
                    <a:pt x="5997" y="33981"/>
                  </a:cubicBezTo>
                  <a:cubicBezTo>
                    <a:pt x="5997" y="49173"/>
                    <a:pt x="18789" y="61966"/>
                    <a:pt x="33981" y="6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48FA4F27-A85B-4598-8111-FC53527376CD}"/>
                </a:ext>
              </a:extLst>
            </p:cNvPr>
            <p:cNvSpPr/>
            <p:nvPr/>
          </p:nvSpPr>
          <p:spPr>
            <a:xfrm>
              <a:off x="4187695" y="1054460"/>
              <a:ext cx="63964" cy="63964"/>
            </a:xfrm>
            <a:custGeom>
              <a:avLst/>
              <a:gdLst>
                <a:gd name="connsiteX0" fmla="*/ 32382 w 63964"/>
                <a:gd name="connsiteY0" fmla="*/ 58767 h 63964"/>
                <a:gd name="connsiteX1" fmla="*/ 58768 w 63964"/>
                <a:gd name="connsiteY1" fmla="*/ 32382 h 63964"/>
                <a:gd name="connsiteX2" fmla="*/ 32382 w 63964"/>
                <a:gd name="connsiteY2" fmla="*/ 5997 h 63964"/>
                <a:gd name="connsiteX3" fmla="*/ 5997 w 63964"/>
                <a:gd name="connsiteY3" fmla="*/ 32382 h 63964"/>
                <a:gd name="connsiteX4" fmla="*/ 32382 w 63964"/>
                <a:gd name="connsiteY4" fmla="*/ 58767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2382" y="58767"/>
                  </a:moveTo>
                  <a:cubicBezTo>
                    <a:pt x="46774" y="58767"/>
                    <a:pt x="58768" y="46774"/>
                    <a:pt x="58768" y="32382"/>
                  </a:cubicBezTo>
                  <a:cubicBezTo>
                    <a:pt x="58768" y="17990"/>
                    <a:pt x="46774" y="5997"/>
                    <a:pt x="32382" y="5997"/>
                  </a:cubicBezTo>
                  <a:cubicBezTo>
                    <a:pt x="17990" y="5997"/>
                    <a:pt x="5997" y="17990"/>
                    <a:pt x="5997" y="32382"/>
                  </a:cubicBezTo>
                  <a:cubicBezTo>
                    <a:pt x="5997" y="46774"/>
                    <a:pt x="17990" y="58767"/>
                    <a:pt x="32382" y="587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E65D12F5-A353-4CD1-A025-D49A70029493}"/>
                </a:ext>
              </a:extLst>
            </p:cNvPr>
            <p:cNvSpPr/>
            <p:nvPr/>
          </p:nvSpPr>
          <p:spPr>
            <a:xfrm>
              <a:off x="4329216" y="1054460"/>
              <a:ext cx="63964" cy="63964"/>
            </a:xfrm>
            <a:custGeom>
              <a:avLst/>
              <a:gdLst>
                <a:gd name="connsiteX0" fmla="*/ 33182 w 63964"/>
                <a:gd name="connsiteY0" fmla="*/ 60366 h 63964"/>
                <a:gd name="connsiteX1" fmla="*/ 60366 w 63964"/>
                <a:gd name="connsiteY1" fmla="*/ 33181 h 63964"/>
                <a:gd name="connsiteX2" fmla="*/ 33182 w 63964"/>
                <a:gd name="connsiteY2" fmla="*/ 5997 h 63964"/>
                <a:gd name="connsiteX3" fmla="*/ 5997 w 63964"/>
                <a:gd name="connsiteY3" fmla="*/ 33181 h 63964"/>
                <a:gd name="connsiteX4" fmla="*/ 33182 w 63964"/>
                <a:gd name="connsiteY4" fmla="*/ 60366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3182" y="60366"/>
                  </a:moveTo>
                  <a:cubicBezTo>
                    <a:pt x="48373" y="60366"/>
                    <a:pt x="60366" y="48373"/>
                    <a:pt x="60366" y="33181"/>
                  </a:cubicBezTo>
                  <a:cubicBezTo>
                    <a:pt x="60366" y="17990"/>
                    <a:pt x="48373" y="5997"/>
                    <a:pt x="33182" y="5997"/>
                  </a:cubicBezTo>
                  <a:cubicBezTo>
                    <a:pt x="17990" y="5997"/>
                    <a:pt x="5997" y="17990"/>
                    <a:pt x="5997" y="33181"/>
                  </a:cubicBezTo>
                  <a:cubicBezTo>
                    <a:pt x="5997" y="47573"/>
                    <a:pt x="17990" y="60366"/>
                    <a:pt x="33182" y="603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2E8DAC08-EE13-453E-8C25-E1970C0F0ABF}"/>
                </a:ext>
              </a:extLst>
            </p:cNvPr>
            <p:cNvSpPr/>
            <p:nvPr/>
          </p:nvSpPr>
          <p:spPr>
            <a:xfrm>
              <a:off x="4469938" y="1051262"/>
              <a:ext cx="63964" cy="63964"/>
            </a:xfrm>
            <a:custGeom>
              <a:avLst/>
              <a:gdLst>
                <a:gd name="connsiteX0" fmla="*/ 35580 w 63964"/>
                <a:gd name="connsiteY0" fmla="*/ 65164 h 63964"/>
                <a:gd name="connsiteX1" fmla="*/ 65164 w 63964"/>
                <a:gd name="connsiteY1" fmla="*/ 35580 h 63964"/>
                <a:gd name="connsiteX2" fmla="*/ 35580 w 63964"/>
                <a:gd name="connsiteY2" fmla="*/ 5997 h 63964"/>
                <a:gd name="connsiteX3" fmla="*/ 5997 w 63964"/>
                <a:gd name="connsiteY3" fmla="*/ 35580 h 63964"/>
                <a:gd name="connsiteX4" fmla="*/ 35580 w 63964"/>
                <a:gd name="connsiteY4" fmla="*/ 65164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5580" y="65164"/>
                  </a:moveTo>
                  <a:cubicBezTo>
                    <a:pt x="51571" y="65164"/>
                    <a:pt x="65164" y="52371"/>
                    <a:pt x="65164" y="35580"/>
                  </a:cubicBezTo>
                  <a:cubicBezTo>
                    <a:pt x="65164" y="19589"/>
                    <a:pt x="51571" y="5997"/>
                    <a:pt x="35580" y="5997"/>
                  </a:cubicBezTo>
                  <a:cubicBezTo>
                    <a:pt x="19589" y="5997"/>
                    <a:pt x="5997" y="19589"/>
                    <a:pt x="5997" y="35580"/>
                  </a:cubicBezTo>
                  <a:cubicBezTo>
                    <a:pt x="5997" y="52371"/>
                    <a:pt x="18790" y="65164"/>
                    <a:pt x="35580" y="6516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9A95F5D0-4EEB-4B07-8AB0-CDBEB371546D}"/>
                </a:ext>
              </a:extLst>
            </p:cNvPr>
            <p:cNvSpPr/>
            <p:nvPr/>
          </p:nvSpPr>
          <p:spPr>
            <a:xfrm>
              <a:off x="4621853" y="1060856"/>
              <a:ext cx="47973" cy="47973"/>
            </a:xfrm>
            <a:custGeom>
              <a:avLst/>
              <a:gdLst>
                <a:gd name="connsiteX0" fmla="*/ 25986 w 47973"/>
                <a:gd name="connsiteY0" fmla="*/ 45974 h 47973"/>
                <a:gd name="connsiteX1" fmla="*/ 45974 w 47973"/>
                <a:gd name="connsiteY1" fmla="*/ 25986 h 47973"/>
                <a:gd name="connsiteX2" fmla="*/ 25986 w 47973"/>
                <a:gd name="connsiteY2" fmla="*/ 5997 h 47973"/>
                <a:gd name="connsiteX3" fmla="*/ 5997 w 47973"/>
                <a:gd name="connsiteY3" fmla="*/ 25986 h 47973"/>
                <a:gd name="connsiteX4" fmla="*/ 25986 w 47973"/>
                <a:gd name="connsiteY4" fmla="*/ 45974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986" y="45974"/>
                  </a:moveTo>
                  <a:cubicBezTo>
                    <a:pt x="37180" y="45974"/>
                    <a:pt x="45974" y="37179"/>
                    <a:pt x="45974" y="25986"/>
                  </a:cubicBezTo>
                  <a:cubicBezTo>
                    <a:pt x="45974" y="14792"/>
                    <a:pt x="37180" y="5997"/>
                    <a:pt x="25986" y="5997"/>
                  </a:cubicBezTo>
                  <a:cubicBezTo>
                    <a:pt x="14792" y="5997"/>
                    <a:pt x="5997" y="14792"/>
                    <a:pt x="5997" y="25986"/>
                  </a:cubicBezTo>
                  <a:cubicBezTo>
                    <a:pt x="5997" y="37179"/>
                    <a:pt x="14792" y="45974"/>
                    <a:pt x="25986" y="45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DBD8C3B6-5B13-457A-B189-DBB89ABDC51F}"/>
                </a:ext>
              </a:extLst>
            </p:cNvPr>
            <p:cNvSpPr/>
            <p:nvPr/>
          </p:nvSpPr>
          <p:spPr>
            <a:xfrm>
              <a:off x="4716985" y="1012883"/>
              <a:ext cx="143920" cy="143920"/>
            </a:xfrm>
            <a:custGeom>
              <a:avLst/>
              <a:gdLst>
                <a:gd name="connsiteX0" fmla="*/ 73974 w 143919"/>
                <a:gd name="connsiteY0" fmla="*/ 141921 h 143919"/>
                <a:gd name="connsiteX1" fmla="*/ 141936 w 143919"/>
                <a:gd name="connsiteY1" fmla="*/ 73959 h 143919"/>
                <a:gd name="connsiteX2" fmla="*/ 73974 w 143919"/>
                <a:gd name="connsiteY2" fmla="*/ 5997 h 143919"/>
                <a:gd name="connsiteX3" fmla="*/ 6012 w 143919"/>
                <a:gd name="connsiteY3" fmla="*/ 73959 h 143919"/>
                <a:gd name="connsiteX4" fmla="*/ 73974 w 143919"/>
                <a:gd name="connsiteY4" fmla="*/ 141921 h 143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919" h="143919">
                  <a:moveTo>
                    <a:pt x="73974" y="141921"/>
                  </a:moveTo>
                  <a:cubicBezTo>
                    <a:pt x="111553" y="141921"/>
                    <a:pt x="141936" y="111538"/>
                    <a:pt x="141936" y="73959"/>
                  </a:cubicBezTo>
                  <a:cubicBezTo>
                    <a:pt x="141936" y="36380"/>
                    <a:pt x="111553" y="5997"/>
                    <a:pt x="73974" y="5997"/>
                  </a:cubicBezTo>
                  <a:cubicBezTo>
                    <a:pt x="36395" y="5997"/>
                    <a:pt x="6012" y="36380"/>
                    <a:pt x="6012" y="73959"/>
                  </a:cubicBezTo>
                  <a:cubicBezTo>
                    <a:pt x="5213" y="111538"/>
                    <a:pt x="35596" y="141921"/>
                    <a:pt x="73974" y="1419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1FBDEA82-AD68-457D-869F-64B4FAEC2162}"/>
                </a:ext>
              </a:extLst>
            </p:cNvPr>
            <p:cNvSpPr/>
            <p:nvPr/>
          </p:nvSpPr>
          <p:spPr>
            <a:xfrm>
              <a:off x="4922486" y="1076848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63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992" y="15591"/>
                    <a:pt x="16391" y="13193"/>
                    <a:pt x="16391" y="10794"/>
                  </a:cubicBezTo>
                  <a:cubicBezTo>
                    <a:pt x="16391" y="7596"/>
                    <a:pt x="13992" y="5997"/>
                    <a:pt x="10794" y="5997"/>
                  </a:cubicBezTo>
                  <a:cubicBezTo>
                    <a:pt x="7596" y="5997"/>
                    <a:pt x="5997" y="8395"/>
                    <a:pt x="5997" y="10794"/>
                  </a:cubicBezTo>
                  <a:cubicBezTo>
                    <a:pt x="5997" y="13193"/>
                    <a:pt x="7596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89C077EE-8DC6-431B-B8DF-F5CBE280A8A1}"/>
                </a:ext>
              </a:extLst>
            </p:cNvPr>
            <p:cNvSpPr/>
            <p:nvPr/>
          </p:nvSpPr>
          <p:spPr>
            <a:xfrm>
              <a:off x="353029" y="1215170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AE30C6A5-960B-4B73-B3BA-1F0D5332C301}"/>
                </a:ext>
              </a:extLst>
            </p:cNvPr>
            <p:cNvSpPr/>
            <p:nvPr/>
          </p:nvSpPr>
          <p:spPr>
            <a:xfrm>
              <a:off x="495350" y="1215170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5A189E84-8CFD-4BDB-8D21-47482CB7BC8F}"/>
                </a:ext>
              </a:extLst>
            </p:cNvPr>
            <p:cNvSpPr/>
            <p:nvPr/>
          </p:nvSpPr>
          <p:spPr>
            <a:xfrm>
              <a:off x="634473" y="1211173"/>
              <a:ext cx="31982" cy="31982"/>
            </a:xfrm>
            <a:custGeom>
              <a:avLst/>
              <a:gdLst>
                <a:gd name="connsiteX0" fmla="*/ 18790 w 31982"/>
                <a:gd name="connsiteY0" fmla="*/ 31583 h 31982"/>
                <a:gd name="connsiteX1" fmla="*/ 31583 w 31982"/>
                <a:gd name="connsiteY1" fmla="*/ 18790 h 31982"/>
                <a:gd name="connsiteX2" fmla="*/ 18790 w 31982"/>
                <a:gd name="connsiteY2" fmla="*/ 5997 h 31982"/>
                <a:gd name="connsiteX3" fmla="*/ 5997 w 31982"/>
                <a:gd name="connsiteY3" fmla="*/ 18790 h 31982"/>
                <a:gd name="connsiteX4" fmla="*/ 18790 w 31982"/>
                <a:gd name="connsiteY4" fmla="*/ 315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790" y="31583"/>
                  </a:moveTo>
                  <a:cubicBezTo>
                    <a:pt x="25986" y="31583"/>
                    <a:pt x="31583" y="25986"/>
                    <a:pt x="31583" y="18790"/>
                  </a:cubicBezTo>
                  <a:cubicBezTo>
                    <a:pt x="31583" y="11594"/>
                    <a:pt x="25986" y="5997"/>
                    <a:pt x="18790" y="5997"/>
                  </a:cubicBezTo>
                  <a:cubicBezTo>
                    <a:pt x="11594" y="5997"/>
                    <a:pt x="5997" y="11594"/>
                    <a:pt x="5997" y="18790"/>
                  </a:cubicBezTo>
                  <a:cubicBezTo>
                    <a:pt x="5997" y="25986"/>
                    <a:pt x="11594" y="31583"/>
                    <a:pt x="18790" y="31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860D642-FAA0-494C-8684-F24763D2BDE7}"/>
                </a:ext>
              </a:extLst>
            </p:cNvPr>
            <p:cNvSpPr/>
            <p:nvPr/>
          </p:nvSpPr>
          <p:spPr>
            <a:xfrm>
              <a:off x="784789" y="1219168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93BE85E-5D69-4406-8C71-E6895698495E}"/>
                </a:ext>
              </a:extLst>
            </p:cNvPr>
            <p:cNvSpPr/>
            <p:nvPr/>
          </p:nvSpPr>
          <p:spPr>
            <a:xfrm>
              <a:off x="891130" y="1182389"/>
              <a:ext cx="87951" cy="87951"/>
            </a:xfrm>
            <a:custGeom>
              <a:avLst/>
              <a:gdLst>
                <a:gd name="connsiteX0" fmla="*/ 47573 w 87951"/>
                <a:gd name="connsiteY0" fmla="*/ 88351 h 87951"/>
                <a:gd name="connsiteX1" fmla="*/ 89150 w 87951"/>
                <a:gd name="connsiteY1" fmla="*/ 46774 h 87951"/>
                <a:gd name="connsiteX2" fmla="*/ 47573 w 87951"/>
                <a:gd name="connsiteY2" fmla="*/ 5997 h 87951"/>
                <a:gd name="connsiteX3" fmla="*/ 5997 w 87951"/>
                <a:gd name="connsiteY3" fmla="*/ 46774 h 87951"/>
                <a:gd name="connsiteX4" fmla="*/ 47573 w 87951"/>
                <a:gd name="connsiteY4" fmla="*/ 88351 h 8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51" h="87951">
                  <a:moveTo>
                    <a:pt x="47573" y="88351"/>
                  </a:moveTo>
                  <a:cubicBezTo>
                    <a:pt x="70761" y="88351"/>
                    <a:pt x="89150" y="69961"/>
                    <a:pt x="89150" y="46774"/>
                  </a:cubicBezTo>
                  <a:cubicBezTo>
                    <a:pt x="89150" y="24386"/>
                    <a:pt x="70761" y="5997"/>
                    <a:pt x="47573" y="5997"/>
                  </a:cubicBezTo>
                  <a:cubicBezTo>
                    <a:pt x="25186" y="5997"/>
                    <a:pt x="5997" y="24386"/>
                    <a:pt x="5997" y="46774"/>
                  </a:cubicBezTo>
                  <a:cubicBezTo>
                    <a:pt x="5997" y="69961"/>
                    <a:pt x="25186" y="88351"/>
                    <a:pt x="47573" y="883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6FDE42BD-BE64-4E61-A5CB-8A6A58DBBB1C}"/>
                </a:ext>
              </a:extLst>
            </p:cNvPr>
            <p:cNvSpPr/>
            <p:nvPr/>
          </p:nvSpPr>
          <p:spPr>
            <a:xfrm>
              <a:off x="1055838" y="1204776"/>
              <a:ext cx="47973" cy="47973"/>
            </a:xfrm>
            <a:custGeom>
              <a:avLst/>
              <a:gdLst>
                <a:gd name="connsiteX0" fmla="*/ 25186 w 47973"/>
                <a:gd name="connsiteY0" fmla="*/ 44375 h 47973"/>
                <a:gd name="connsiteX1" fmla="*/ 44375 w 47973"/>
                <a:gd name="connsiteY1" fmla="*/ 25186 h 47973"/>
                <a:gd name="connsiteX2" fmla="*/ 25186 w 47973"/>
                <a:gd name="connsiteY2" fmla="*/ 5997 h 47973"/>
                <a:gd name="connsiteX3" fmla="*/ 5997 w 47973"/>
                <a:gd name="connsiteY3" fmla="*/ 25186 h 47973"/>
                <a:gd name="connsiteX4" fmla="*/ 25186 w 47973"/>
                <a:gd name="connsiteY4" fmla="*/ 44375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186" y="44375"/>
                  </a:moveTo>
                  <a:cubicBezTo>
                    <a:pt x="36380" y="44375"/>
                    <a:pt x="44375" y="35580"/>
                    <a:pt x="44375" y="25186"/>
                  </a:cubicBezTo>
                  <a:cubicBezTo>
                    <a:pt x="44375" y="14792"/>
                    <a:pt x="35580" y="5997"/>
                    <a:pt x="25186" y="5997"/>
                  </a:cubicBezTo>
                  <a:cubicBezTo>
                    <a:pt x="14792" y="5997"/>
                    <a:pt x="5997" y="14792"/>
                    <a:pt x="5997" y="25186"/>
                  </a:cubicBezTo>
                  <a:cubicBezTo>
                    <a:pt x="5997" y="35580"/>
                    <a:pt x="14792" y="44375"/>
                    <a:pt x="25186" y="443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06DDED34-1F39-4FF7-8F73-648D776F8F7D}"/>
                </a:ext>
              </a:extLst>
            </p:cNvPr>
            <p:cNvSpPr/>
            <p:nvPr/>
          </p:nvSpPr>
          <p:spPr>
            <a:xfrm>
              <a:off x="1197313" y="1203177"/>
              <a:ext cx="47973" cy="47973"/>
            </a:xfrm>
            <a:custGeom>
              <a:avLst/>
              <a:gdLst>
                <a:gd name="connsiteX0" fmla="*/ 26832 w 47973"/>
                <a:gd name="connsiteY0" fmla="*/ 47574 h 47973"/>
                <a:gd name="connsiteX1" fmla="*/ 47620 w 47973"/>
                <a:gd name="connsiteY1" fmla="*/ 26785 h 47973"/>
                <a:gd name="connsiteX2" fmla="*/ 26832 w 47973"/>
                <a:gd name="connsiteY2" fmla="*/ 5997 h 47973"/>
                <a:gd name="connsiteX3" fmla="*/ 6043 w 47973"/>
                <a:gd name="connsiteY3" fmla="*/ 26785 h 47973"/>
                <a:gd name="connsiteX4" fmla="*/ 26832 w 47973"/>
                <a:gd name="connsiteY4" fmla="*/ 47574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6832" y="47574"/>
                  </a:moveTo>
                  <a:cubicBezTo>
                    <a:pt x="38825" y="47574"/>
                    <a:pt x="47620" y="37979"/>
                    <a:pt x="47620" y="26785"/>
                  </a:cubicBezTo>
                  <a:cubicBezTo>
                    <a:pt x="47620" y="15591"/>
                    <a:pt x="38025" y="5997"/>
                    <a:pt x="26832" y="5997"/>
                  </a:cubicBezTo>
                  <a:cubicBezTo>
                    <a:pt x="15638" y="5997"/>
                    <a:pt x="6043" y="15591"/>
                    <a:pt x="6043" y="26785"/>
                  </a:cubicBezTo>
                  <a:cubicBezTo>
                    <a:pt x="5244" y="37979"/>
                    <a:pt x="14838" y="47574"/>
                    <a:pt x="26832" y="475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8C581AA-93AB-4984-BE19-474181D3FE2E}"/>
                </a:ext>
              </a:extLst>
            </p:cNvPr>
            <p:cNvSpPr/>
            <p:nvPr/>
          </p:nvSpPr>
          <p:spPr>
            <a:xfrm>
              <a:off x="1322090" y="1185587"/>
              <a:ext cx="87951" cy="87951"/>
            </a:xfrm>
            <a:custGeom>
              <a:avLst/>
              <a:gdLst>
                <a:gd name="connsiteX0" fmla="*/ 44375 w 87951"/>
                <a:gd name="connsiteY0" fmla="*/ 82754 h 87951"/>
                <a:gd name="connsiteX1" fmla="*/ 82754 w 87951"/>
                <a:gd name="connsiteY1" fmla="*/ 44375 h 87951"/>
                <a:gd name="connsiteX2" fmla="*/ 44375 w 87951"/>
                <a:gd name="connsiteY2" fmla="*/ 5997 h 87951"/>
                <a:gd name="connsiteX3" fmla="*/ 5997 w 87951"/>
                <a:gd name="connsiteY3" fmla="*/ 44375 h 87951"/>
                <a:gd name="connsiteX4" fmla="*/ 44375 w 87951"/>
                <a:gd name="connsiteY4" fmla="*/ 82754 h 8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951" h="87951">
                  <a:moveTo>
                    <a:pt x="44375" y="82754"/>
                  </a:moveTo>
                  <a:cubicBezTo>
                    <a:pt x="65963" y="82754"/>
                    <a:pt x="82754" y="65164"/>
                    <a:pt x="82754" y="44375"/>
                  </a:cubicBezTo>
                  <a:cubicBezTo>
                    <a:pt x="82754" y="23587"/>
                    <a:pt x="65963" y="5997"/>
                    <a:pt x="44375" y="5997"/>
                  </a:cubicBezTo>
                  <a:cubicBezTo>
                    <a:pt x="22787" y="5997"/>
                    <a:pt x="5997" y="22787"/>
                    <a:pt x="5997" y="44375"/>
                  </a:cubicBezTo>
                  <a:cubicBezTo>
                    <a:pt x="5997" y="65963"/>
                    <a:pt x="23587" y="82754"/>
                    <a:pt x="44375" y="8275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E5A846FB-371E-42D6-A807-7F50041123F8}"/>
                </a:ext>
              </a:extLst>
            </p:cNvPr>
            <p:cNvSpPr/>
            <p:nvPr/>
          </p:nvSpPr>
          <p:spPr>
            <a:xfrm>
              <a:off x="1473206" y="1192783"/>
              <a:ext cx="71960" cy="71960"/>
            </a:xfrm>
            <a:custGeom>
              <a:avLst/>
              <a:gdLst>
                <a:gd name="connsiteX0" fmla="*/ 36380 w 71959"/>
                <a:gd name="connsiteY0" fmla="*/ 66763 h 71959"/>
                <a:gd name="connsiteX1" fmla="*/ 66763 w 71959"/>
                <a:gd name="connsiteY1" fmla="*/ 36380 h 71959"/>
                <a:gd name="connsiteX2" fmla="*/ 36380 w 71959"/>
                <a:gd name="connsiteY2" fmla="*/ 5997 h 71959"/>
                <a:gd name="connsiteX3" fmla="*/ 5997 w 71959"/>
                <a:gd name="connsiteY3" fmla="*/ 36380 h 71959"/>
                <a:gd name="connsiteX4" fmla="*/ 36380 w 71959"/>
                <a:gd name="connsiteY4" fmla="*/ 66763 h 7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59" h="71959">
                  <a:moveTo>
                    <a:pt x="36380" y="66763"/>
                  </a:moveTo>
                  <a:cubicBezTo>
                    <a:pt x="53171" y="66763"/>
                    <a:pt x="66763" y="53170"/>
                    <a:pt x="66763" y="36380"/>
                  </a:cubicBezTo>
                  <a:cubicBezTo>
                    <a:pt x="66763" y="19589"/>
                    <a:pt x="53171" y="5997"/>
                    <a:pt x="36380" y="5997"/>
                  </a:cubicBezTo>
                  <a:cubicBezTo>
                    <a:pt x="19589" y="5997"/>
                    <a:pt x="5997" y="19589"/>
                    <a:pt x="5997" y="36380"/>
                  </a:cubicBezTo>
                  <a:cubicBezTo>
                    <a:pt x="5997" y="53170"/>
                    <a:pt x="19589" y="66763"/>
                    <a:pt x="36380" y="66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74E1F3FD-5E62-4533-BC72-3AC5F315AAAE}"/>
                </a:ext>
              </a:extLst>
            </p:cNvPr>
            <p:cNvSpPr/>
            <p:nvPr/>
          </p:nvSpPr>
          <p:spPr>
            <a:xfrm>
              <a:off x="1615527" y="1193583"/>
              <a:ext cx="71960" cy="71960"/>
            </a:xfrm>
            <a:custGeom>
              <a:avLst/>
              <a:gdLst>
                <a:gd name="connsiteX0" fmla="*/ 36380 w 71959"/>
                <a:gd name="connsiteY0" fmla="*/ 66763 h 71959"/>
                <a:gd name="connsiteX1" fmla="*/ 66763 w 71959"/>
                <a:gd name="connsiteY1" fmla="*/ 36380 h 71959"/>
                <a:gd name="connsiteX2" fmla="*/ 36380 w 71959"/>
                <a:gd name="connsiteY2" fmla="*/ 5997 h 71959"/>
                <a:gd name="connsiteX3" fmla="*/ 5997 w 71959"/>
                <a:gd name="connsiteY3" fmla="*/ 36380 h 71959"/>
                <a:gd name="connsiteX4" fmla="*/ 36380 w 71959"/>
                <a:gd name="connsiteY4" fmla="*/ 66763 h 7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59" h="71959">
                  <a:moveTo>
                    <a:pt x="36380" y="66763"/>
                  </a:moveTo>
                  <a:cubicBezTo>
                    <a:pt x="53170" y="66763"/>
                    <a:pt x="66763" y="53170"/>
                    <a:pt x="66763" y="36380"/>
                  </a:cubicBezTo>
                  <a:cubicBezTo>
                    <a:pt x="66763" y="19589"/>
                    <a:pt x="53170" y="5997"/>
                    <a:pt x="36380" y="5997"/>
                  </a:cubicBezTo>
                  <a:cubicBezTo>
                    <a:pt x="19589" y="5997"/>
                    <a:pt x="5997" y="19589"/>
                    <a:pt x="5997" y="36380"/>
                  </a:cubicBezTo>
                  <a:cubicBezTo>
                    <a:pt x="5997" y="53170"/>
                    <a:pt x="19589" y="66763"/>
                    <a:pt x="36380" y="667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3607AAE9-4118-4F9C-B803-4077D9CF2EF6}"/>
                </a:ext>
              </a:extLst>
            </p:cNvPr>
            <p:cNvSpPr/>
            <p:nvPr/>
          </p:nvSpPr>
          <p:spPr>
            <a:xfrm>
              <a:off x="1768242" y="1203977"/>
              <a:ext cx="47973" cy="47973"/>
            </a:xfrm>
            <a:custGeom>
              <a:avLst/>
              <a:gdLst>
                <a:gd name="connsiteX0" fmla="*/ 25986 w 47973"/>
                <a:gd name="connsiteY0" fmla="*/ 45974 h 47973"/>
                <a:gd name="connsiteX1" fmla="*/ 45974 w 47973"/>
                <a:gd name="connsiteY1" fmla="*/ 25986 h 47973"/>
                <a:gd name="connsiteX2" fmla="*/ 25986 w 47973"/>
                <a:gd name="connsiteY2" fmla="*/ 5997 h 47973"/>
                <a:gd name="connsiteX3" fmla="*/ 5997 w 47973"/>
                <a:gd name="connsiteY3" fmla="*/ 25986 h 47973"/>
                <a:gd name="connsiteX4" fmla="*/ 25986 w 47973"/>
                <a:gd name="connsiteY4" fmla="*/ 45974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986" y="45974"/>
                  </a:moveTo>
                  <a:cubicBezTo>
                    <a:pt x="37179" y="45974"/>
                    <a:pt x="45974" y="37179"/>
                    <a:pt x="45974" y="25986"/>
                  </a:cubicBezTo>
                  <a:cubicBezTo>
                    <a:pt x="45974" y="14792"/>
                    <a:pt x="37179" y="5997"/>
                    <a:pt x="25986" y="5997"/>
                  </a:cubicBezTo>
                  <a:cubicBezTo>
                    <a:pt x="14792" y="5997"/>
                    <a:pt x="5997" y="14792"/>
                    <a:pt x="5997" y="25986"/>
                  </a:cubicBezTo>
                  <a:cubicBezTo>
                    <a:pt x="5997" y="37179"/>
                    <a:pt x="14792" y="45974"/>
                    <a:pt x="25986" y="45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619EB068-4F45-4684-A469-990D5BD013CF}"/>
                </a:ext>
              </a:extLst>
            </p:cNvPr>
            <p:cNvSpPr/>
            <p:nvPr/>
          </p:nvSpPr>
          <p:spPr>
            <a:xfrm>
              <a:off x="1922468" y="1215170"/>
              <a:ext cx="23987" cy="23987"/>
            </a:xfrm>
            <a:custGeom>
              <a:avLst/>
              <a:gdLst>
                <a:gd name="connsiteX0" fmla="*/ 14880 w 23986"/>
                <a:gd name="connsiteY0" fmla="*/ 23587 h 23986"/>
                <a:gd name="connsiteX1" fmla="*/ 23675 w 23986"/>
                <a:gd name="connsiteY1" fmla="*/ 14792 h 23986"/>
                <a:gd name="connsiteX2" fmla="*/ 14880 w 23986"/>
                <a:gd name="connsiteY2" fmla="*/ 5997 h 23986"/>
                <a:gd name="connsiteX3" fmla="*/ 6084 w 23986"/>
                <a:gd name="connsiteY3" fmla="*/ 14792 h 23986"/>
                <a:gd name="connsiteX4" fmla="*/ 14880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880" y="23587"/>
                  </a:moveTo>
                  <a:cubicBezTo>
                    <a:pt x="19677" y="23587"/>
                    <a:pt x="23675" y="19589"/>
                    <a:pt x="23675" y="14792"/>
                  </a:cubicBezTo>
                  <a:cubicBezTo>
                    <a:pt x="23675" y="9994"/>
                    <a:pt x="19677" y="5997"/>
                    <a:pt x="14880" y="5997"/>
                  </a:cubicBezTo>
                  <a:cubicBezTo>
                    <a:pt x="10082" y="5997"/>
                    <a:pt x="6084" y="9994"/>
                    <a:pt x="6084" y="14792"/>
                  </a:cubicBezTo>
                  <a:cubicBezTo>
                    <a:pt x="5285" y="19589"/>
                    <a:pt x="10082" y="23587"/>
                    <a:pt x="14880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2AA2F8D8-2AD3-4D59-870D-C4FB47CA8F33}"/>
                </a:ext>
              </a:extLst>
            </p:cNvPr>
            <p:cNvSpPr/>
            <p:nvPr/>
          </p:nvSpPr>
          <p:spPr>
            <a:xfrm>
              <a:off x="2068075" y="1218369"/>
              <a:ext cx="15991" cy="15991"/>
            </a:xfrm>
            <a:custGeom>
              <a:avLst/>
              <a:gdLst>
                <a:gd name="connsiteX0" fmla="*/ 11593 w 15991"/>
                <a:gd name="connsiteY0" fmla="*/ 17190 h 15991"/>
                <a:gd name="connsiteX1" fmla="*/ 17190 w 15991"/>
                <a:gd name="connsiteY1" fmla="*/ 11593 h 15991"/>
                <a:gd name="connsiteX2" fmla="*/ 11593 w 15991"/>
                <a:gd name="connsiteY2" fmla="*/ 5997 h 15991"/>
                <a:gd name="connsiteX3" fmla="*/ 5997 w 15991"/>
                <a:gd name="connsiteY3" fmla="*/ 11593 h 15991"/>
                <a:gd name="connsiteX4" fmla="*/ 11593 w 15991"/>
                <a:gd name="connsiteY4" fmla="*/ 17190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3" y="17190"/>
                  </a:moveTo>
                  <a:cubicBezTo>
                    <a:pt x="14792" y="17190"/>
                    <a:pt x="17190" y="14792"/>
                    <a:pt x="17190" y="11593"/>
                  </a:cubicBezTo>
                  <a:cubicBezTo>
                    <a:pt x="17190" y="8395"/>
                    <a:pt x="14792" y="5997"/>
                    <a:pt x="11593" y="5997"/>
                  </a:cubicBezTo>
                  <a:cubicBezTo>
                    <a:pt x="8395" y="5997"/>
                    <a:pt x="5997" y="8395"/>
                    <a:pt x="5997" y="11593"/>
                  </a:cubicBezTo>
                  <a:cubicBezTo>
                    <a:pt x="5997" y="14792"/>
                    <a:pt x="8395" y="17190"/>
                    <a:pt x="11593" y="171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1D05FE16-6155-405E-9D54-A35D974BE08B}"/>
                </a:ext>
              </a:extLst>
            </p:cNvPr>
            <p:cNvSpPr/>
            <p:nvPr/>
          </p:nvSpPr>
          <p:spPr>
            <a:xfrm>
              <a:off x="2208796" y="1215970"/>
              <a:ext cx="23987" cy="23987"/>
            </a:xfrm>
            <a:custGeom>
              <a:avLst/>
              <a:gdLst>
                <a:gd name="connsiteX0" fmla="*/ 13992 w 23986"/>
                <a:gd name="connsiteY0" fmla="*/ 21988 h 23986"/>
                <a:gd name="connsiteX1" fmla="*/ 21988 w 23986"/>
                <a:gd name="connsiteY1" fmla="*/ 13992 h 23986"/>
                <a:gd name="connsiteX2" fmla="*/ 13992 w 23986"/>
                <a:gd name="connsiteY2" fmla="*/ 5997 h 23986"/>
                <a:gd name="connsiteX3" fmla="*/ 5997 w 23986"/>
                <a:gd name="connsiteY3" fmla="*/ 13992 h 23986"/>
                <a:gd name="connsiteX4" fmla="*/ 13992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1988"/>
                  </a:moveTo>
                  <a:cubicBezTo>
                    <a:pt x="18790" y="21988"/>
                    <a:pt x="21988" y="17990"/>
                    <a:pt x="21988" y="13992"/>
                  </a:cubicBezTo>
                  <a:cubicBezTo>
                    <a:pt x="21988" y="9994"/>
                    <a:pt x="17990" y="5997"/>
                    <a:pt x="13992" y="5997"/>
                  </a:cubicBezTo>
                  <a:cubicBezTo>
                    <a:pt x="9195" y="5997"/>
                    <a:pt x="5997" y="9994"/>
                    <a:pt x="5997" y="13992"/>
                  </a:cubicBezTo>
                  <a:cubicBezTo>
                    <a:pt x="5997" y="17990"/>
                    <a:pt x="9195" y="21988"/>
                    <a:pt x="13992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01FE57B6-8A91-4AEA-9CBA-30434BAB4ADC}"/>
                </a:ext>
              </a:extLst>
            </p:cNvPr>
            <p:cNvSpPr/>
            <p:nvPr/>
          </p:nvSpPr>
          <p:spPr>
            <a:xfrm>
              <a:off x="2356714" y="1221567"/>
              <a:ext cx="15991" cy="15991"/>
            </a:xfrm>
            <a:custGeom>
              <a:avLst/>
              <a:gdLst>
                <a:gd name="connsiteX0" fmla="*/ 10794 w 15991"/>
                <a:gd name="connsiteY0" fmla="*/ 8395 h 15991"/>
                <a:gd name="connsiteX1" fmla="*/ 8395 w 15991"/>
                <a:gd name="connsiteY1" fmla="*/ 10794 h 15991"/>
                <a:gd name="connsiteX2" fmla="*/ 5997 w 15991"/>
                <a:gd name="connsiteY2" fmla="*/ 8395 h 15991"/>
                <a:gd name="connsiteX3" fmla="*/ 8395 w 15991"/>
                <a:gd name="connsiteY3" fmla="*/ 5997 h 15991"/>
                <a:gd name="connsiteX4" fmla="*/ 10794 w 15991"/>
                <a:gd name="connsiteY4" fmla="*/ 8395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8395"/>
                  </a:moveTo>
                  <a:cubicBezTo>
                    <a:pt x="10794" y="9720"/>
                    <a:pt x="9720" y="10794"/>
                    <a:pt x="8395" y="10794"/>
                  </a:cubicBezTo>
                  <a:cubicBezTo>
                    <a:pt x="7071" y="10794"/>
                    <a:pt x="5997" y="9720"/>
                    <a:pt x="5997" y="8395"/>
                  </a:cubicBezTo>
                  <a:cubicBezTo>
                    <a:pt x="5997" y="7071"/>
                    <a:pt x="7071" y="5997"/>
                    <a:pt x="8395" y="5997"/>
                  </a:cubicBezTo>
                  <a:cubicBezTo>
                    <a:pt x="9720" y="5997"/>
                    <a:pt x="10794" y="7071"/>
                    <a:pt x="10794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1DA386-211E-4E9B-AA6A-061AC310C26C}"/>
                </a:ext>
              </a:extLst>
            </p:cNvPr>
            <p:cNvSpPr/>
            <p:nvPr/>
          </p:nvSpPr>
          <p:spPr>
            <a:xfrm>
              <a:off x="2486242" y="1207974"/>
              <a:ext cx="39978" cy="39978"/>
            </a:xfrm>
            <a:custGeom>
              <a:avLst/>
              <a:gdLst>
                <a:gd name="connsiteX0" fmla="*/ 21188 w 39977"/>
                <a:gd name="connsiteY0" fmla="*/ 36380 h 39977"/>
                <a:gd name="connsiteX1" fmla="*/ 36380 w 39977"/>
                <a:gd name="connsiteY1" fmla="*/ 21188 h 39977"/>
                <a:gd name="connsiteX2" fmla="*/ 21188 w 39977"/>
                <a:gd name="connsiteY2" fmla="*/ 5997 h 39977"/>
                <a:gd name="connsiteX3" fmla="*/ 5997 w 39977"/>
                <a:gd name="connsiteY3" fmla="*/ 21188 h 39977"/>
                <a:gd name="connsiteX4" fmla="*/ 21188 w 39977"/>
                <a:gd name="connsiteY4" fmla="*/ 36380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1188" y="36380"/>
                  </a:moveTo>
                  <a:cubicBezTo>
                    <a:pt x="29184" y="36380"/>
                    <a:pt x="36380" y="29983"/>
                    <a:pt x="36380" y="21188"/>
                  </a:cubicBezTo>
                  <a:cubicBezTo>
                    <a:pt x="36380" y="13193"/>
                    <a:pt x="29983" y="5997"/>
                    <a:pt x="21188" y="5997"/>
                  </a:cubicBezTo>
                  <a:cubicBezTo>
                    <a:pt x="13193" y="5997"/>
                    <a:pt x="5997" y="12393"/>
                    <a:pt x="5997" y="21188"/>
                  </a:cubicBezTo>
                  <a:cubicBezTo>
                    <a:pt x="6796" y="29983"/>
                    <a:pt x="13193" y="36380"/>
                    <a:pt x="21188" y="3638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3ABD0C39-1856-46D0-A97C-217468EF0299}"/>
                </a:ext>
              </a:extLst>
            </p:cNvPr>
            <p:cNvSpPr/>
            <p:nvPr/>
          </p:nvSpPr>
          <p:spPr>
            <a:xfrm>
              <a:off x="2631761" y="1211173"/>
              <a:ext cx="31982" cy="31982"/>
            </a:xfrm>
            <a:custGeom>
              <a:avLst/>
              <a:gdLst>
                <a:gd name="connsiteX0" fmla="*/ 18789 w 31982"/>
                <a:gd name="connsiteY0" fmla="*/ 31583 h 31982"/>
                <a:gd name="connsiteX1" fmla="*/ 31582 w 31982"/>
                <a:gd name="connsiteY1" fmla="*/ 18790 h 31982"/>
                <a:gd name="connsiteX2" fmla="*/ 18789 w 31982"/>
                <a:gd name="connsiteY2" fmla="*/ 5997 h 31982"/>
                <a:gd name="connsiteX3" fmla="*/ 5997 w 31982"/>
                <a:gd name="connsiteY3" fmla="*/ 18790 h 31982"/>
                <a:gd name="connsiteX4" fmla="*/ 18789 w 31982"/>
                <a:gd name="connsiteY4" fmla="*/ 315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789" y="31583"/>
                  </a:moveTo>
                  <a:cubicBezTo>
                    <a:pt x="25986" y="31583"/>
                    <a:pt x="31582" y="25986"/>
                    <a:pt x="31582" y="18790"/>
                  </a:cubicBezTo>
                  <a:cubicBezTo>
                    <a:pt x="31582" y="11594"/>
                    <a:pt x="25986" y="5997"/>
                    <a:pt x="18789" y="5997"/>
                  </a:cubicBezTo>
                  <a:cubicBezTo>
                    <a:pt x="11593" y="5997"/>
                    <a:pt x="5997" y="11594"/>
                    <a:pt x="5997" y="18790"/>
                  </a:cubicBezTo>
                  <a:cubicBezTo>
                    <a:pt x="5997" y="25986"/>
                    <a:pt x="11593" y="31583"/>
                    <a:pt x="18789" y="31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057ECDAE-4703-412D-8918-13D2CF24288F}"/>
                </a:ext>
              </a:extLst>
            </p:cNvPr>
            <p:cNvSpPr/>
            <p:nvPr/>
          </p:nvSpPr>
          <p:spPr>
            <a:xfrm>
              <a:off x="2758890" y="1195981"/>
              <a:ext cx="63964" cy="63964"/>
            </a:xfrm>
            <a:custGeom>
              <a:avLst/>
              <a:gdLst>
                <a:gd name="connsiteX0" fmla="*/ 33981 w 63964"/>
                <a:gd name="connsiteY0" fmla="*/ 61966 h 63964"/>
                <a:gd name="connsiteX1" fmla="*/ 61966 w 63964"/>
                <a:gd name="connsiteY1" fmla="*/ 33981 h 63964"/>
                <a:gd name="connsiteX2" fmla="*/ 33981 w 63964"/>
                <a:gd name="connsiteY2" fmla="*/ 5997 h 63964"/>
                <a:gd name="connsiteX3" fmla="*/ 5997 w 63964"/>
                <a:gd name="connsiteY3" fmla="*/ 33981 h 63964"/>
                <a:gd name="connsiteX4" fmla="*/ 33981 w 63964"/>
                <a:gd name="connsiteY4" fmla="*/ 61966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3981" y="61966"/>
                  </a:moveTo>
                  <a:cubicBezTo>
                    <a:pt x="49972" y="61966"/>
                    <a:pt x="61966" y="49173"/>
                    <a:pt x="61966" y="33981"/>
                  </a:cubicBezTo>
                  <a:cubicBezTo>
                    <a:pt x="61966" y="18790"/>
                    <a:pt x="49972" y="5997"/>
                    <a:pt x="33981" y="5997"/>
                  </a:cubicBezTo>
                  <a:cubicBezTo>
                    <a:pt x="18790" y="5997"/>
                    <a:pt x="5997" y="18790"/>
                    <a:pt x="5997" y="33981"/>
                  </a:cubicBezTo>
                  <a:cubicBezTo>
                    <a:pt x="5997" y="49173"/>
                    <a:pt x="18790" y="61966"/>
                    <a:pt x="33981" y="6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C645BD4-3DB8-46FE-98D5-4691CD755819}"/>
                </a:ext>
              </a:extLst>
            </p:cNvPr>
            <p:cNvSpPr/>
            <p:nvPr/>
          </p:nvSpPr>
          <p:spPr>
            <a:xfrm>
              <a:off x="2902011" y="1195182"/>
              <a:ext cx="63964" cy="63964"/>
            </a:xfrm>
            <a:custGeom>
              <a:avLst/>
              <a:gdLst>
                <a:gd name="connsiteX0" fmla="*/ 33981 w 63964"/>
                <a:gd name="connsiteY0" fmla="*/ 61966 h 63964"/>
                <a:gd name="connsiteX1" fmla="*/ 61966 w 63964"/>
                <a:gd name="connsiteY1" fmla="*/ 33981 h 63964"/>
                <a:gd name="connsiteX2" fmla="*/ 33981 w 63964"/>
                <a:gd name="connsiteY2" fmla="*/ 5997 h 63964"/>
                <a:gd name="connsiteX3" fmla="*/ 5997 w 63964"/>
                <a:gd name="connsiteY3" fmla="*/ 33981 h 63964"/>
                <a:gd name="connsiteX4" fmla="*/ 33981 w 63964"/>
                <a:gd name="connsiteY4" fmla="*/ 61966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3981" y="61966"/>
                  </a:moveTo>
                  <a:cubicBezTo>
                    <a:pt x="49173" y="61966"/>
                    <a:pt x="61966" y="49972"/>
                    <a:pt x="61966" y="33981"/>
                  </a:cubicBezTo>
                  <a:cubicBezTo>
                    <a:pt x="61966" y="18790"/>
                    <a:pt x="49972" y="5997"/>
                    <a:pt x="33981" y="5997"/>
                  </a:cubicBezTo>
                  <a:cubicBezTo>
                    <a:pt x="18790" y="5997"/>
                    <a:pt x="5997" y="17990"/>
                    <a:pt x="5997" y="33981"/>
                  </a:cubicBezTo>
                  <a:cubicBezTo>
                    <a:pt x="5997" y="49972"/>
                    <a:pt x="18790" y="61966"/>
                    <a:pt x="33981" y="6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4B0C8688-A578-4553-8877-03B97CB7918A}"/>
                </a:ext>
              </a:extLst>
            </p:cNvPr>
            <p:cNvSpPr/>
            <p:nvPr/>
          </p:nvSpPr>
          <p:spPr>
            <a:xfrm>
              <a:off x="3048329" y="1199179"/>
              <a:ext cx="55969" cy="55969"/>
            </a:xfrm>
            <a:custGeom>
              <a:avLst/>
              <a:gdLst>
                <a:gd name="connsiteX0" fmla="*/ 29983 w 55968"/>
                <a:gd name="connsiteY0" fmla="*/ 55569 h 55968"/>
                <a:gd name="connsiteX1" fmla="*/ 54770 w 55968"/>
                <a:gd name="connsiteY1" fmla="*/ 30783 h 55968"/>
                <a:gd name="connsiteX2" fmla="*/ 29983 w 55968"/>
                <a:gd name="connsiteY2" fmla="*/ 5997 h 55968"/>
                <a:gd name="connsiteX3" fmla="*/ 5997 w 55968"/>
                <a:gd name="connsiteY3" fmla="*/ 30783 h 55968"/>
                <a:gd name="connsiteX4" fmla="*/ 29983 w 55968"/>
                <a:gd name="connsiteY4" fmla="*/ 55569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9983" y="55569"/>
                  </a:moveTo>
                  <a:cubicBezTo>
                    <a:pt x="43576" y="55569"/>
                    <a:pt x="54770" y="44375"/>
                    <a:pt x="54770" y="30783"/>
                  </a:cubicBezTo>
                  <a:cubicBezTo>
                    <a:pt x="54770" y="17191"/>
                    <a:pt x="43576" y="5997"/>
                    <a:pt x="29983" y="5997"/>
                  </a:cubicBezTo>
                  <a:cubicBezTo>
                    <a:pt x="16391" y="5997"/>
                    <a:pt x="5997" y="17191"/>
                    <a:pt x="5997" y="30783"/>
                  </a:cubicBezTo>
                  <a:cubicBezTo>
                    <a:pt x="5997" y="44375"/>
                    <a:pt x="16391" y="55569"/>
                    <a:pt x="29983" y="555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ED31C287-992E-4242-A4C3-CD5658E745EE}"/>
                </a:ext>
              </a:extLst>
            </p:cNvPr>
            <p:cNvSpPr/>
            <p:nvPr/>
          </p:nvSpPr>
          <p:spPr>
            <a:xfrm>
              <a:off x="3192249" y="1200779"/>
              <a:ext cx="55969" cy="55969"/>
            </a:xfrm>
            <a:custGeom>
              <a:avLst/>
              <a:gdLst>
                <a:gd name="connsiteX0" fmla="*/ 29184 w 55968"/>
                <a:gd name="connsiteY0" fmla="*/ 52371 h 55968"/>
                <a:gd name="connsiteX1" fmla="*/ 52371 w 55968"/>
                <a:gd name="connsiteY1" fmla="*/ 29184 h 55968"/>
                <a:gd name="connsiteX2" fmla="*/ 29184 w 55968"/>
                <a:gd name="connsiteY2" fmla="*/ 5997 h 55968"/>
                <a:gd name="connsiteX3" fmla="*/ 5997 w 55968"/>
                <a:gd name="connsiteY3" fmla="*/ 29184 h 55968"/>
                <a:gd name="connsiteX4" fmla="*/ 29184 w 55968"/>
                <a:gd name="connsiteY4" fmla="*/ 52371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9184" y="52371"/>
                  </a:moveTo>
                  <a:cubicBezTo>
                    <a:pt x="41977" y="52371"/>
                    <a:pt x="52371" y="41977"/>
                    <a:pt x="52371" y="29184"/>
                  </a:cubicBezTo>
                  <a:cubicBezTo>
                    <a:pt x="52371" y="16391"/>
                    <a:pt x="41977" y="5997"/>
                    <a:pt x="29184" y="5997"/>
                  </a:cubicBezTo>
                  <a:cubicBezTo>
                    <a:pt x="16391" y="5997"/>
                    <a:pt x="5997" y="16391"/>
                    <a:pt x="5997" y="29184"/>
                  </a:cubicBezTo>
                  <a:cubicBezTo>
                    <a:pt x="5997" y="41977"/>
                    <a:pt x="16391" y="52371"/>
                    <a:pt x="29184" y="523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09C04644-F00B-4548-8D75-69F04FB3D707}"/>
                </a:ext>
              </a:extLst>
            </p:cNvPr>
            <p:cNvSpPr/>
            <p:nvPr/>
          </p:nvSpPr>
          <p:spPr>
            <a:xfrm>
              <a:off x="3333770" y="1199979"/>
              <a:ext cx="55969" cy="55969"/>
            </a:xfrm>
            <a:custGeom>
              <a:avLst/>
              <a:gdLst>
                <a:gd name="connsiteX0" fmla="*/ 29983 w 55968"/>
                <a:gd name="connsiteY0" fmla="*/ 53970 h 55968"/>
                <a:gd name="connsiteX1" fmla="*/ 53970 w 55968"/>
                <a:gd name="connsiteY1" fmla="*/ 29983 h 55968"/>
                <a:gd name="connsiteX2" fmla="*/ 29983 w 55968"/>
                <a:gd name="connsiteY2" fmla="*/ 5997 h 55968"/>
                <a:gd name="connsiteX3" fmla="*/ 5997 w 55968"/>
                <a:gd name="connsiteY3" fmla="*/ 29983 h 55968"/>
                <a:gd name="connsiteX4" fmla="*/ 29983 w 55968"/>
                <a:gd name="connsiteY4" fmla="*/ 53970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9983" y="53970"/>
                  </a:moveTo>
                  <a:cubicBezTo>
                    <a:pt x="43576" y="53970"/>
                    <a:pt x="53970" y="42776"/>
                    <a:pt x="53970" y="29983"/>
                  </a:cubicBezTo>
                  <a:cubicBezTo>
                    <a:pt x="53970" y="16391"/>
                    <a:pt x="42776" y="5997"/>
                    <a:pt x="29983" y="5997"/>
                  </a:cubicBezTo>
                  <a:cubicBezTo>
                    <a:pt x="16391" y="5997"/>
                    <a:pt x="5997" y="17190"/>
                    <a:pt x="5997" y="29983"/>
                  </a:cubicBezTo>
                  <a:cubicBezTo>
                    <a:pt x="5997" y="42776"/>
                    <a:pt x="17191" y="53970"/>
                    <a:pt x="29983" y="53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FD154264-A663-4F5C-B45E-1517549F2D6A}"/>
                </a:ext>
              </a:extLst>
            </p:cNvPr>
            <p:cNvSpPr/>
            <p:nvPr/>
          </p:nvSpPr>
          <p:spPr>
            <a:xfrm>
              <a:off x="3473692" y="1196781"/>
              <a:ext cx="63964" cy="63964"/>
            </a:xfrm>
            <a:custGeom>
              <a:avLst/>
              <a:gdLst>
                <a:gd name="connsiteX0" fmla="*/ 32382 w 63964"/>
                <a:gd name="connsiteY0" fmla="*/ 58767 h 63964"/>
                <a:gd name="connsiteX1" fmla="*/ 58767 w 63964"/>
                <a:gd name="connsiteY1" fmla="*/ 32382 h 63964"/>
                <a:gd name="connsiteX2" fmla="*/ 32382 w 63964"/>
                <a:gd name="connsiteY2" fmla="*/ 5997 h 63964"/>
                <a:gd name="connsiteX3" fmla="*/ 5997 w 63964"/>
                <a:gd name="connsiteY3" fmla="*/ 32382 h 63964"/>
                <a:gd name="connsiteX4" fmla="*/ 32382 w 63964"/>
                <a:gd name="connsiteY4" fmla="*/ 58767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2382" y="58767"/>
                  </a:moveTo>
                  <a:cubicBezTo>
                    <a:pt x="46774" y="58767"/>
                    <a:pt x="58767" y="46774"/>
                    <a:pt x="58767" y="32382"/>
                  </a:cubicBezTo>
                  <a:cubicBezTo>
                    <a:pt x="58767" y="17990"/>
                    <a:pt x="46774" y="5997"/>
                    <a:pt x="32382" y="5997"/>
                  </a:cubicBezTo>
                  <a:cubicBezTo>
                    <a:pt x="17990" y="5997"/>
                    <a:pt x="5997" y="17990"/>
                    <a:pt x="5997" y="32382"/>
                  </a:cubicBezTo>
                  <a:cubicBezTo>
                    <a:pt x="6796" y="47574"/>
                    <a:pt x="18789" y="58767"/>
                    <a:pt x="32382" y="587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8D00F7A5-84F7-459E-9C80-A34538EED61A}"/>
                </a:ext>
              </a:extLst>
            </p:cNvPr>
            <p:cNvSpPr/>
            <p:nvPr/>
          </p:nvSpPr>
          <p:spPr>
            <a:xfrm>
              <a:off x="3619212" y="1199979"/>
              <a:ext cx="55969" cy="55969"/>
            </a:xfrm>
            <a:custGeom>
              <a:avLst/>
              <a:gdLst>
                <a:gd name="connsiteX0" fmla="*/ 29983 w 55968"/>
                <a:gd name="connsiteY0" fmla="*/ 53970 h 55968"/>
                <a:gd name="connsiteX1" fmla="*/ 53970 w 55968"/>
                <a:gd name="connsiteY1" fmla="*/ 29983 h 55968"/>
                <a:gd name="connsiteX2" fmla="*/ 29983 w 55968"/>
                <a:gd name="connsiteY2" fmla="*/ 5997 h 55968"/>
                <a:gd name="connsiteX3" fmla="*/ 5997 w 55968"/>
                <a:gd name="connsiteY3" fmla="*/ 29983 h 55968"/>
                <a:gd name="connsiteX4" fmla="*/ 29983 w 55968"/>
                <a:gd name="connsiteY4" fmla="*/ 53970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9983" y="53970"/>
                  </a:moveTo>
                  <a:cubicBezTo>
                    <a:pt x="43576" y="53970"/>
                    <a:pt x="53970" y="42776"/>
                    <a:pt x="53970" y="29983"/>
                  </a:cubicBezTo>
                  <a:cubicBezTo>
                    <a:pt x="53970" y="16391"/>
                    <a:pt x="43576" y="5997"/>
                    <a:pt x="29983" y="5997"/>
                  </a:cubicBezTo>
                  <a:cubicBezTo>
                    <a:pt x="16391" y="5997"/>
                    <a:pt x="5997" y="17190"/>
                    <a:pt x="5997" y="29983"/>
                  </a:cubicBezTo>
                  <a:cubicBezTo>
                    <a:pt x="5997" y="42776"/>
                    <a:pt x="16391" y="53970"/>
                    <a:pt x="29983" y="539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1D5CB4D9-5A04-4956-9111-50999615172F}"/>
                </a:ext>
              </a:extLst>
            </p:cNvPr>
            <p:cNvSpPr/>
            <p:nvPr/>
          </p:nvSpPr>
          <p:spPr>
            <a:xfrm>
              <a:off x="3722354" y="1160801"/>
              <a:ext cx="135924" cy="135924"/>
            </a:xfrm>
            <a:custGeom>
              <a:avLst/>
              <a:gdLst>
                <a:gd name="connsiteX0" fmla="*/ 69162 w 135924"/>
                <a:gd name="connsiteY0" fmla="*/ 132326 h 135924"/>
                <a:gd name="connsiteX1" fmla="*/ 132327 w 135924"/>
                <a:gd name="connsiteY1" fmla="*/ 69161 h 135924"/>
                <a:gd name="connsiteX2" fmla="*/ 69162 w 135924"/>
                <a:gd name="connsiteY2" fmla="*/ 5997 h 135924"/>
                <a:gd name="connsiteX3" fmla="*/ 5997 w 135924"/>
                <a:gd name="connsiteY3" fmla="*/ 69161 h 135924"/>
                <a:gd name="connsiteX4" fmla="*/ 69162 w 135924"/>
                <a:gd name="connsiteY4" fmla="*/ 132326 h 13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924" h="135924">
                  <a:moveTo>
                    <a:pt x="69162" y="132326"/>
                  </a:moveTo>
                  <a:cubicBezTo>
                    <a:pt x="103542" y="132326"/>
                    <a:pt x="132327" y="104342"/>
                    <a:pt x="132327" y="69161"/>
                  </a:cubicBezTo>
                  <a:cubicBezTo>
                    <a:pt x="132327" y="33981"/>
                    <a:pt x="103542" y="5997"/>
                    <a:pt x="69162" y="5997"/>
                  </a:cubicBezTo>
                  <a:cubicBezTo>
                    <a:pt x="33981" y="5997"/>
                    <a:pt x="5997" y="33981"/>
                    <a:pt x="5997" y="69161"/>
                  </a:cubicBezTo>
                  <a:cubicBezTo>
                    <a:pt x="5997" y="103542"/>
                    <a:pt x="34781" y="132326"/>
                    <a:pt x="69162" y="13232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A30BAEA-8DE8-4F3B-B4E2-F61DE0E260C6}"/>
                </a:ext>
              </a:extLst>
            </p:cNvPr>
            <p:cNvSpPr/>
            <p:nvPr/>
          </p:nvSpPr>
          <p:spPr>
            <a:xfrm>
              <a:off x="3886263" y="1181589"/>
              <a:ext cx="95947" cy="95947"/>
            </a:xfrm>
            <a:custGeom>
              <a:avLst/>
              <a:gdLst>
                <a:gd name="connsiteX0" fmla="*/ 48373 w 95946"/>
                <a:gd name="connsiteY0" fmla="*/ 90750 h 95946"/>
                <a:gd name="connsiteX1" fmla="*/ 90750 w 95946"/>
                <a:gd name="connsiteY1" fmla="*/ 48373 h 95946"/>
                <a:gd name="connsiteX2" fmla="*/ 48373 w 95946"/>
                <a:gd name="connsiteY2" fmla="*/ 5997 h 95946"/>
                <a:gd name="connsiteX3" fmla="*/ 5997 w 95946"/>
                <a:gd name="connsiteY3" fmla="*/ 48373 h 95946"/>
                <a:gd name="connsiteX4" fmla="*/ 48373 w 95946"/>
                <a:gd name="connsiteY4" fmla="*/ 90750 h 95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946" h="95946">
                  <a:moveTo>
                    <a:pt x="48373" y="90750"/>
                  </a:moveTo>
                  <a:cubicBezTo>
                    <a:pt x="71560" y="90750"/>
                    <a:pt x="90750" y="71560"/>
                    <a:pt x="90750" y="48373"/>
                  </a:cubicBezTo>
                  <a:cubicBezTo>
                    <a:pt x="90750" y="25186"/>
                    <a:pt x="71560" y="5997"/>
                    <a:pt x="48373" y="5997"/>
                  </a:cubicBezTo>
                  <a:cubicBezTo>
                    <a:pt x="24387" y="5997"/>
                    <a:pt x="5997" y="25186"/>
                    <a:pt x="5997" y="48373"/>
                  </a:cubicBezTo>
                  <a:cubicBezTo>
                    <a:pt x="5997" y="71560"/>
                    <a:pt x="24387" y="90750"/>
                    <a:pt x="48373" y="907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BDB37A67-D21E-4810-8CEB-ACA08184B637}"/>
                </a:ext>
              </a:extLst>
            </p:cNvPr>
            <p:cNvSpPr/>
            <p:nvPr/>
          </p:nvSpPr>
          <p:spPr>
            <a:xfrm>
              <a:off x="4005397" y="1158402"/>
              <a:ext cx="135924" cy="135924"/>
            </a:xfrm>
            <a:custGeom>
              <a:avLst/>
              <a:gdLst>
                <a:gd name="connsiteX0" fmla="*/ 71560 w 135924"/>
                <a:gd name="connsiteY0" fmla="*/ 137124 h 135924"/>
                <a:gd name="connsiteX1" fmla="*/ 137124 w 135924"/>
                <a:gd name="connsiteY1" fmla="*/ 71560 h 135924"/>
                <a:gd name="connsiteX2" fmla="*/ 71560 w 135924"/>
                <a:gd name="connsiteY2" fmla="*/ 5997 h 135924"/>
                <a:gd name="connsiteX3" fmla="*/ 5997 w 135924"/>
                <a:gd name="connsiteY3" fmla="*/ 71560 h 135924"/>
                <a:gd name="connsiteX4" fmla="*/ 71560 w 135924"/>
                <a:gd name="connsiteY4" fmla="*/ 137124 h 13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924" h="135924">
                  <a:moveTo>
                    <a:pt x="71560" y="137124"/>
                  </a:moveTo>
                  <a:cubicBezTo>
                    <a:pt x="107540" y="137124"/>
                    <a:pt x="137124" y="107540"/>
                    <a:pt x="137124" y="71560"/>
                  </a:cubicBezTo>
                  <a:cubicBezTo>
                    <a:pt x="137124" y="35580"/>
                    <a:pt x="107540" y="5997"/>
                    <a:pt x="71560" y="5997"/>
                  </a:cubicBezTo>
                  <a:cubicBezTo>
                    <a:pt x="35580" y="5997"/>
                    <a:pt x="5997" y="35580"/>
                    <a:pt x="5997" y="71560"/>
                  </a:cubicBezTo>
                  <a:cubicBezTo>
                    <a:pt x="5997" y="107540"/>
                    <a:pt x="35580" y="137124"/>
                    <a:pt x="71560" y="13712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35E4AFDA-7A0C-43A7-8638-1BFDB664D917}"/>
                </a:ext>
              </a:extLst>
            </p:cNvPr>
            <p:cNvSpPr/>
            <p:nvPr/>
          </p:nvSpPr>
          <p:spPr>
            <a:xfrm>
              <a:off x="4130927" y="1140812"/>
              <a:ext cx="175902" cy="175902"/>
            </a:xfrm>
            <a:custGeom>
              <a:avLst/>
              <a:gdLst>
                <a:gd name="connsiteX0" fmla="*/ 89150 w 175902"/>
                <a:gd name="connsiteY0" fmla="*/ 172304 h 175902"/>
                <a:gd name="connsiteX1" fmla="*/ 172304 w 175902"/>
                <a:gd name="connsiteY1" fmla="*/ 89150 h 175902"/>
                <a:gd name="connsiteX2" fmla="*/ 89150 w 175902"/>
                <a:gd name="connsiteY2" fmla="*/ 5997 h 175902"/>
                <a:gd name="connsiteX3" fmla="*/ 5997 w 175902"/>
                <a:gd name="connsiteY3" fmla="*/ 89150 h 175902"/>
                <a:gd name="connsiteX4" fmla="*/ 89150 w 175902"/>
                <a:gd name="connsiteY4" fmla="*/ 172304 h 175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902" h="175902">
                  <a:moveTo>
                    <a:pt x="89150" y="172304"/>
                  </a:moveTo>
                  <a:cubicBezTo>
                    <a:pt x="135525" y="172304"/>
                    <a:pt x="172304" y="134725"/>
                    <a:pt x="172304" y="89150"/>
                  </a:cubicBezTo>
                  <a:cubicBezTo>
                    <a:pt x="172304" y="43576"/>
                    <a:pt x="135525" y="5997"/>
                    <a:pt x="89150" y="5997"/>
                  </a:cubicBezTo>
                  <a:cubicBezTo>
                    <a:pt x="42776" y="5997"/>
                    <a:pt x="5997" y="43576"/>
                    <a:pt x="5997" y="89150"/>
                  </a:cubicBezTo>
                  <a:cubicBezTo>
                    <a:pt x="5997" y="134725"/>
                    <a:pt x="42776" y="172304"/>
                    <a:pt x="89150" y="1723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7C94C305-7F6F-4FE6-A978-165131F9F61B}"/>
                </a:ext>
              </a:extLst>
            </p:cNvPr>
            <p:cNvSpPr/>
            <p:nvPr/>
          </p:nvSpPr>
          <p:spPr>
            <a:xfrm>
              <a:off x="4328417" y="1195182"/>
              <a:ext cx="63964" cy="63964"/>
            </a:xfrm>
            <a:custGeom>
              <a:avLst/>
              <a:gdLst>
                <a:gd name="connsiteX0" fmla="*/ 33981 w 63964"/>
                <a:gd name="connsiteY0" fmla="*/ 61966 h 63964"/>
                <a:gd name="connsiteX1" fmla="*/ 61966 w 63964"/>
                <a:gd name="connsiteY1" fmla="*/ 33981 h 63964"/>
                <a:gd name="connsiteX2" fmla="*/ 33981 w 63964"/>
                <a:gd name="connsiteY2" fmla="*/ 5997 h 63964"/>
                <a:gd name="connsiteX3" fmla="*/ 5997 w 63964"/>
                <a:gd name="connsiteY3" fmla="*/ 33981 h 63964"/>
                <a:gd name="connsiteX4" fmla="*/ 33981 w 63964"/>
                <a:gd name="connsiteY4" fmla="*/ 61966 h 63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3964" h="63964">
                  <a:moveTo>
                    <a:pt x="33981" y="61966"/>
                  </a:moveTo>
                  <a:cubicBezTo>
                    <a:pt x="49172" y="61966"/>
                    <a:pt x="61966" y="49972"/>
                    <a:pt x="61966" y="33981"/>
                  </a:cubicBezTo>
                  <a:cubicBezTo>
                    <a:pt x="61966" y="18790"/>
                    <a:pt x="49972" y="5997"/>
                    <a:pt x="33981" y="5997"/>
                  </a:cubicBezTo>
                  <a:cubicBezTo>
                    <a:pt x="18789" y="5997"/>
                    <a:pt x="5997" y="17990"/>
                    <a:pt x="5997" y="33981"/>
                  </a:cubicBezTo>
                  <a:cubicBezTo>
                    <a:pt x="6796" y="49972"/>
                    <a:pt x="18789" y="61966"/>
                    <a:pt x="33981" y="619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F41752EC-3DBD-4647-A2C7-465FCAF46288}"/>
                </a:ext>
              </a:extLst>
            </p:cNvPr>
            <p:cNvSpPr/>
            <p:nvPr/>
          </p:nvSpPr>
          <p:spPr>
            <a:xfrm>
              <a:off x="4483530" y="1207974"/>
              <a:ext cx="39978" cy="39978"/>
            </a:xfrm>
            <a:custGeom>
              <a:avLst/>
              <a:gdLst>
                <a:gd name="connsiteX0" fmla="*/ 21988 w 39977"/>
                <a:gd name="connsiteY0" fmla="*/ 37979 h 39977"/>
                <a:gd name="connsiteX1" fmla="*/ 37979 w 39977"/>
                <a:gd name="connsiteY1" fmla="*/ 21988 h 39977"/>
                <a:gd name="connsiteX2" fmla="*/ 21988 w 39977"/>
                <a:gd name="connsiteY2" fmla="*/ 5997 h 39977"/>
                <a:gd name="connsiteX3" fmla="*/ 5997 w 39977"/>
                <a:gd name="connsiteY3" fmla="*/ 21988 h 39977"/>
                <a:gd name="connsiteX4" fmla="*/ 21988 w 39977"/>
                <a:gd name="connsiteY4" fmla="*/ 37979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1988" y="37979"/>
                  </a:moveTo>
                  <a:cubicBezTo>
                    <a:pt x="30783" y="37979"/>
                    <a:pt x="37979" y="30783"/>
                    <a:pt x="37979" y="21988"/>
                  </a:cubicBezTo>
                  <a:cubicBezTo>
                    <a:pt x="37979" y="13193"/>
                    <a:pt x="30783" y="5997"/>
                    <a:pt x="21988" y="5997"/>
                  </a:cubicBezTo>
                  <a:cubicBezTo>
                    <a:pt x="13193" y="5997"/>
                    <a:pt x="5997" y="13193"/>
                    <a:pt x="5997" y="21988"/>
                  </a:cubicBezTo>
                  <a:cubicBezTo>
                    <a:pt x="5997" y="30783"/>
                    <a:pt x="13193" y="37979"/>
                    <a:pt x="21988" y="379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E56EF40C-85A2-4A8C-8C17-ECBFF33BC03F}"/>
                </a:ext>
              </a:extLst>
            </p:cNvPr>
            <p:cNvSpPr/>
            <p:nvPr/>
          </p:nvSpPr>
          <p:spPr>
            <a:xfrm>
              <a:off x="4622653" y="1204776"/>
              <a:ext cx="47973" cy="47973"/>
            </a:xfrm>
            <a:custGeom>
              <a:avLst/>
              <a:gdLst>
                <a:gd name="connsiteX0" fmla="*/ 25186 w 47973"/>
                <a:gd name="connsiteY0" fmla="*/ 44375 h 47973"/>
                <a:gd name="connsiteX1" fmla="*/ 45175 w 47973"/>
                <a:gd name="connsiteY1" fmla="*/ 25186 h 47973"/>
                <a:gd name="connsiteX2" fmla="*/ 25186 w 47973"/>
                <a:gd name="connsiteY2" fmla="*/ 5997 h 47973"/>
                <a:gd name="connsiteX3" fmla="*/ 5997 w 47973"/>
                <a:gd name="connsiteY3" fmla="*/ 25186 h 47973"/>
                <a:gd name="connsiteX4" fmla="*/ 25186 w 47973"/>
                <a:gd name="connsiteY4" fmla="*/ 44375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186" y="44375"/>
                  </a:moveTo>
                  <a:cubicBezTo>
                    <a:pt x="36380" y="44375"/>
                    <a:pt x="45175" y="35580"/>
                    <a:pt x="45175" y="25186"/>
                  </a:cubicBezTo>
                  <a:cubicBezTo>
                    <a:pt x="45175" y="14792"/>
                    <a:pt x="36380" y="5997"/>
                    <a:pt x="25186" y="5997"/>
                  </a:cubicBezTo>
                  <a:cubicBezTo>
                    <a:pt x="14792" y="5997"/>
                    <a:pt x="5997" y="14792"/>
                    <a:pt x="5997" y="25186"/>
                  </a:cubicBezTo>
                  <a:cubicBezTo>
                    <a:pt x="5997" y="35580"/>
                    <a:pt x="14792" y="44375"/>
                    <a:pt x="25186" y="443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E73F590F-A87F-4BA2-80B0-76BDC2A452F1}"/>
                </a:ext>
              </a:extLst>
            </p:cNvPr>
            <p:cNvSpPr/>
            <p:nvPr/>
          </p:nvSpPr>
          <p:spPr>
            <a:xfrm>
              <a:off x="4764974" y="1204776"/>
              <a:ext cx="47973" cy="47973"/>
            </a:xfrm>
            <a:custGeom>
              <a:avLst/>
              <a:gdLst>
                <a:gd name="connsiteX0" fmla="*/ 25986 w 47973"/>
                <a:gd name="connsiteY0" fmla="*/ 44375 h 47973"/>
                <a:gd name="connsiteX1" fmla="*/ 45175 w 47973"/>
                <a:gd name="connsiteY1" fmla="*/ 25186 h 47973"/>
                <a:gd name="connsiteX2" fmla="*/ 25986 w 47973"/>
                <a:gd name="connsiteY2" fmla="*/ 5997 h 47973"/>
                <a:gd name="connsiteX3" fmla="*/ 5997 w 47973"/>
                <a:gd name="connsiteY3" fmla="*/ 25186 h 47973"/>
                <a:gd name="connsiteX4" fmla="*/ 25986 w 47973"/>
                <a:gd name="connsiteY4" fmla="*/ 44375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986" y="44375"/>
                  </a:moveTo>
                  <a:cubicBezTo>
                    <a:pt x="36380" y="44375"/>
                    <a:pt x="45175" y="35580"/>
                    <a:pt x="45175" y="25186"/>
                  </a:cubicBezTo>
                  <a:cubicBezTo>
                    <a:pt x="45175" y="14792"/>
                    <a:pt x="36380" y="5997"/>
                    <a:pt x="25986" y="5997"/>
                  </a:cubicBezTo>
                  <a:cubicBezTo>
                    <a:pt x="14792" y="5997"/>
                    <a:pt x="5997" y="14792"/>
                    <a:pt x="5997" y="25186"/>
                  </a:cubicBezTo>
                  <a:cubicBezTo>
                    <a:pt x="5997" y="35580"/>
                    <a:pt x="14792" y="44375"/>
                    <a:pt x="25986" y="443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D7DC0378-17E0-45BD-ACE8-F36CEC1F1ED2}"/>
                </a:ext>
              </a:extLst>
            </p:cNvPr>
            <p:cNvSpPr/>
            <p:nvPr/>
          </p:nvSpPr>
          <p:spPr>
            <a:xfrm>
              <a:off x="4891303" y="1187986"/>
              <a:ext cx="79955" cy="79955"/>
            </a:xfrm>
            <a:custGeom>
              <a:avLst/>
              <a:gdLst>
                <a:gd name="connsiteX0" fmla="*/ 41977 w 79955"/>
                <a:gd name="connsiteY0" fmla="*/ 77957 h 79955"/>
                <a:gd name="connsiteX1" fmla="*/ 77957 w 79955"/>
                <a:gd name="connsiteY1" fmla="*/ 41977 h 79955"/>
                <a:gd name="connsiteX2" fmla="*/ 41977 w 79955"/>
                <a:gd name="connsiteY2" fmla="*/ 5997 h 79955"/>
                <a:gd name="connsiteX3" fmla="*/ 5997 w 79955"/>
                <a:gd name="connsiteY3" fmla="*/ 41977 h 79955"/>
                <a:gd name="connsiteX4" fmla="*/ 41977 w 79955"/>
                <a:gd name="connsiteY4" fmla="*/ 77957 h 79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5" h="79955">
                  <a:moveTo>
                    <a:pt x="41977" y="77957"/>
                  </a:moveTo>
                  <a:cubicBezTo>
                    <a:pt x="61966" y="77957"/>
                    <a:pt x="77957" y="61966"/>
                    <a:pt x="77957" y="41977"/>
                  </a:cubicBezTo>
                  <a:cubicBezTo>
                    <a:pt x="77957" y="21988"/>
                    <a:pt x="61966" y="5997"/>
                    <a:pt x="41977" y="5997"/>
                  </a:cubicBezTo>
                  <a:cubicBezTo>
                    <a:pt x="21988" y="5997"/>
                    <a:pt x="5997" y="21988"/>
                    <a:pt x="5997" y="41977"/>
                  </a:cubicBezTo>
                  <a:cubicBezTo>
                    <a:pt x="5997" y="61966"/>
                    <a:pt x="21988" y="77957"/>
                    <a:pt x="41977" y="779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39214C7C-29FC-4F51-B2D7-4A0843841D58}"/>
                </a:ext>
              </a:extLst>
            </p:cNvPr>
            <p:cNvSpPr/>
            <p:nvPr/>
          </p:nvSpPr>
          <p:spPr>
            <a:xfrm>
              <a:off x="351430" y="1355892"/>
              <a:ext cx="31982" cy="31982"/>
            </a:xfrm>
            <a:custGeom>
              <a:avLst/>
              <a:gdLst>
                <a:gd name="connsiteX0" fmla="*/ 16391 w 31982"/>
                <a:gd name="connsiteY0" fmla="*/ 26785 h 31982"/>
                <a:gd name="connsiteX1" fmla="*/ 26785 w 31982"/>
                <a:gd name="connsiteY1" fmla="*/ 16391 h 31982"/>
                <a:gd name="connsiteX2" fmla="*/ 16391 w 31982"/>
                <a:gd name="connsiteY2" fmla="*/ 5997 h 31982"/>
                <a:gd name="connsiteX3" fmla="*/ 5997 w 31982"/>
                <a:gd name="connsiteY3" fmla="*/ 16391 h 31982"/>
                <a:gd name="connsiteX4" fmla="*/ 16391 w 31982"/>
                <a:gd name="connsiteY4" fmla="*/ 26785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6391" y="26785"/>
                  </a:moveTo>
                  <a:cubicBezTo>
                    <a:pt x="21988" y="26785"/>
                    <a:pt x="26785" y="21988"/>
                    <a:pt x="26785" y="16391"/>
                  </a:cubicBezTo>
                  <a:cubicBezTo>
                    <a:pt x="26785" y="10794"/>
                    <a:pt x="21988" y="5997"/>
                    <a:pt x="16391" y="5997"/>
                  </a:cubicBezTo>
                  <a:cubicBezTo>
                    <a:pt x="10794" y="5997"/>
                    <a:pt x="5997" y="10794"/>
                    <a:pt x="5997" y="16391"/>
                  </a:cubicBezTo>
                  <a:cubicBezTo>
                    <a:pt x="5997" y="21988"/>
                    <a:pt x="10794" y="26785"/>
                    <a:pt x="16391" y="2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CDBBB243-BFC1-4393-B89C-342504F04E2E}"/>
                </a:ext>
              </a:extLst>
            </p:cNvPr>
            <p:cNvSpPr/>
            <p:nvPr/>
          </p:nvSpPr>
          <p:spPr>
            <a:xfrm>
              <a:off x="493751" y="1355892"/>
              <a:ext cx="31982" cy="31982"/>
            </a:xfrm>
            <a:custGeom>
              <a:avLst/>
              <a:gdLst>
                <a:gd name="connsiteX0" fmla="*/ 16391 w 31982"/>
                <a:gd name="connsiteY0" fmla="*/ 26785 h 31982"/>
                <a:gd name="connsiteX1" fmla="*/ 26785 w 31982"/>
                <a:gd name="connsiteY1" fmla="*/ 16391 h 31982"/>
                <a:gd name="connsiteX2" fmla="*/ 16391 w 31982"/>
                <a:gd name="connsiteY2" fmla="*/ 5997 h 31982"/>
                <a:gd name="connsiteX3" fmla="*/ 5997 w 31982"/>
                <a:gd name="connsiteY3" fmla="*/ 16391 h 31982"/>
                <a:gd name="connsiteX4" fmla="*/ 16391 w 31982"/>
                <a:gd name="connsiteY4" fmla="*/ 26785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6391" y="26785"/>
                  </a:moveTo>
                  <a:cubicBezTo>
                    <a:pt x="21988" y="26785"/>
                    <a:pt x="26785" y="21988"/>
                    <a:pt x="26785" y="16391"/>
                  </a:cubicBezTo>
                  <a:cubicBezTo>
                    <a:pt x="26785" y="10794"/>
                    <a:pt x="21988" y="5997"/>
                    <a:pt x="16391" y="5997"/>
                  </a:cubicBezTo>
                  <a:cubicBezTo>
                    <a:pt x="10794" y="5997"/>
                    <a:pt x="5997" y="10794"/>
                    <a:pt x="5997" y="16391"/>
                  </a:cubicBezTo>
                  <a:cubicBezTo>
                    <a:pt x="6796" y="21988"/>
                    <a:pt x="10794" y="26785"/>
                    <a:pt x="16391" y="2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98576246-0346-46D5-B8EC-CDD11CDCB474}"/>
                </a:ext>
              </a:extLst>
            </p:cNvPr>
            <p:cNvSpPr/>
            <p:nvPr/>
          </p:nvSpPr>
          <p:spPr>
            <a:xfrm>
              <a:off x="629675" y="1348696"/>
              <a:ext cx="39978" cy="39978"/>
            </a:xfrm>
            <a:custGeom>
              <a:avLst/>
              <a:gdLst>
                <a:gd name="connsiteX0" fmla="*/ 23587 w 39977"/>
                <a:gd name="connsiteY0" fmla="*/ 41177 h 39977"/>
                <a:gd name="connsiteX1" fmla="*/ 41177 w 39977"/>
                <a:gd name="connsiteY1" fmla="*/ 23587 h 39977"/>
                <a:gd name="connsiteX2" fmla="*/ 23587 w 39977"/>
                <a:gd name="connsiteY2" fmla="*/ 5997 h 39977"/>
                <a:gd name="connsiteX3" fmla="*/ 5997 w 39977"/>
                <a:gd name="connsiteY3" fmla="*/ 23587 h 39977"/>
                <a:gd name="connsiteX4" fmla="*/ 23587 w 39977"/>
                <a:gd name="connsiteY4" fmla="*/ 41177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3587" y="41177"/>
                  </a:moveTo>
                  <a:cubicBezTo>
                    <a:pt x="33181" y="41177"/>
                    <a:pt x="41177" y="33181"/>
                    <a:pt x="41177" y="23587"/>
                  </a:cubicBezTo>
                  <a:cubicBezTo>
                    <a:pt x="41177" y="13992"/>
                    <a:pt x="33181" y="5997"/>
                    <a:pt x="23587" y="5997"/>
                  </a:cubicBezTo>
                  <a:cubicBezTo>
                    <a:pt x="13992" y="5997"/>
                    <a:pt x="5997" y="13992"/>
                    <a:pt x="5997" y="23587"/>
                  </a:cubicBezTo>
                  <a:cubicBezTo>
                    <a:pt x="5997" y="33181"/>
                    <a:pt x="13992" y="41177"/>
                    <a:pt x="23587" y="411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6D6E47DF-4458-44D0-A0E2-67013F8A4201}"/>
                </a:ext>
              </a:extLst>
            </p:cNvPr>
            <p:cNvSpPr/>
            <p:nvPr/>
          </p:nvSpPr>
          <p:spPr>
            <a:xfrm>
              <a:off x="775194" y="1351894"/>
              <a:ext cx="39978" cy="39978"/>
            </a:xfrm>
            <a:custGeom>
              <a:avLst/>
              <a:gdLst>
                <a:gd name="connsiteX0" fmla="*/ 20389 w 39977"/>
                <a:gd name="connsiteY0" fmla="*/ 34781 h 39977"/>
                <a:gd name="connsiteX1" fmla="*/ 34781 w 39977"/>
                <a:gd name="connsiteY1" fmla="*/ 20389 h 39977"/>
                <a:gd name="connsiteX2" fmla="*/ 20389 w 39977"/>
                <a:gd name="connsiteY2" fmla="*/ 5997 h 39977"/>
                <a:gd name="connsiteX3" fmla="*/ 5997 w 39977"/>
                <a:gd name="connsiteY3" fmla="*/ 20389 h 39977"/>
                <a:gd name="connsiteX4" fmla="*/ 20389 w 39977"/>
                <a:gd name="connsiteY4" fmla="*/ 34781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0389" y="34781"/>
                  </a:moveTo>
                  <a:cubicBezTo>
                    <a:pt x="28384" y="34781"/>
                    <a:pt x="34781" y="28384"/>
                    <a:pt x="34781" y="20389"/>
                  </a:cubicBezTo>
                  <a:cubicBezTo>
                    <a:pt x="34781" y="12393"/>
                    <a:pt x="28384" y="5997"/>
                    <a:pt x="20389" y="5997"/>
                  </a:cubicBezTo>
                  <a:cubicBezTo>
                    <a:pt x="12393" y="5997"/>
                    <a:pt x="5997" y="12393"/>
                    <a:pt x="5997" y="20389"/>
                  </a:cubicBezTo>
                  <a:cubicBezTo>
                    <a:pt x="5997" y="28384"/>
                    <a:pt x="13193" y="34781"/>
                    <a:pt x="20389" y="347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D2D95ECC-8278-4557-8E6D-C27F00F98FF7}"/>
                </a:ext>
              </a:extLst>
            </p:cNvPr>
            <p:cNvSpPr/>
            <p:nvPr/>
          </p:nvSpPr>
          <p:spPr>
            <a:xfrm>
              <a:off x="872740" y="1306320"/>
              <a:ext cx="127929" cy="127929"/>
            </a:xfrm>
            <a:custGeom>
              <a:avLst/>
              <a:gdLst>
                <a:gd name="connsiteX0" fmla="*/ 65963 w 127928"/>
                <a:gd name="connsiteY0" fmla="*/ 125930 h 127928"/>
                <a:gd name="connsiteX1" fmla="*/ 125930 w 127928"/>
                <a:gd name="connsiteY1" fmla="*/ 65963 h 127928"/>
                <a:gd name="connsiteX2" fmla="*/ 65963 w 127928"/>
                <a:gd name="connsiteY2" fmla="*/ 5997 h 127928"/>
                <a:gd name="connsiteX3" fmla="*/ 5997 w 127928"/>
                <a:gd name="connsiteY3" fmla="*/ 65963 h 127928"/>
                <a:gd name="connsiteX4" fmla="*/ 65963 w 127928"/>
                <a:gd name="connsiteY4" fmla="*/ 125930 h 12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928" h="127928">
                  <a:moveTo>
                    <a:pt x="65963" y="125930"/>
                  </a:moveTo>
                  <a:cubicBezTo>
                    <a:pt x="99545" y="125930"/>
                    <a:pt x="125930" y="98745"/>
                    <a:pt x="125930" y="65963"/>
                  </a:cubicBezTo>
                  <a:cubicBezTo>
                    <a:pt x="125930" y="32382"/>
                    <a:pt x="98745" y="5997"/>
                    <a:pt x="65963" y="5997"/>
                  </a:cubicBezTo>
                  <a:cubicBezTo>
                    <a:pt x="32382" y="5997"/>
                    <a:pt x="5997" y="33181"/>
                    <a:pt x="5997" y="65963"/>
                  </a:cubicBezTo>
                  <a:cubicBezTo>
                    <a:pt x="5997" y="99544"/>
                    <a:pt x="32382" y="125930"/>
                    <a:pt x="65963" y="12593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414FAF3-0C18-4181-91F8-2A8415B27A5B}"/>
                </a:ext>
              </a:extLst>
            </p:cNvPr>
            <p:cNvSpPr/>
            <p:nvPr/>
          </p:nvSpPr>
          <p:spPr>
            <a:xfrm>
              <a:off x="1042246" y="1333505"/>
              <a:ext cx="71960" cy="71960"/>
            </a:xfrm>
            <a:custGeom>
              <a:avLst/>
              <a:gdLst>
                <a:gd name="connsiteX0" fmla="*/ 38778 w 71959"/>
                <a:gd name="connsiteY0" fmla="*/ 71560 h 71959"/>
                <a:gd name="connsiteX1" fmla="*/ 71560 w 71959"/>
                <a:gd name="connsiteY1" fmla="*/ 38778 h 71959"/>
                <a:gd name="connsiteX2" fmla="*/ 38778 w 71959"/>
                <a:gd name="connsiteY2" fmla="*/ 5997 h 71959"/>
                <a:gd name="connsiteX3" fmla="*/ 5997 w 71959"/>
                <a:gd name="connsiteY3" fmla="*/ 38778 h 71959"/>
                <a:gd name="connsiteX4" fmla="*/ 38778 w 71959"/>
                <a:gd name="connsiteY4" fmla="*/ 71560 h 7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59" h="71959">
                  <a:moveTo>
                    <a:pt x="38778" y="71560"/>
                  </a:moveTo>
                  <a:cubicBezTo>
                    <a:pt x="57168" y="71560"/>
                    <a:pt x="71560" y="57168"/>
                    <a:pt x="71560" y="38778"/>
                  </a:cubicBezTo>
                  <a:cubicBezTo>
                    <a:pt x="71560" y="20389"/>
                    <a:pt x="57168" y="5997"/>
                    <a:pt x="38778" y="5997"/>
                  </a:cubicBezTo>
                  <a:cubicBezTo>
                    <a:pt x="20389" y="5997"/>
                    <a:pt x="5997" y="20389"/>
                    <a:pt x="5997" y="38778"/>
                  </a:cubicBezTo>
                  <a:cubicBezTo>
                    <a:pt x="5997" y="57168"/>
                    <a:pt x="21188" y="71560"/>
                    <a:pt x="38778" y="7156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CCF0EB46-EB7C-4A46-8266-6A2B427ED389}"/>
                </a:ext>
              </a:extLst>
            </p:cNvPr>
            <p:cNvSpPr/>
            <p:nvPr/>
          </p:nvSpPr>
          <p:spPr>
            <a:xfrm>
              <a:off x="1202157" y="1350295"/>
              <a:ext cx="39978" cy="39978"/>
            </a:xfrm>
            <a:custGeom>
              <a:avLst/>
              <a:gdLst>
                <a:gd name="connsiteX0" fmla="*/ 21988 w 39977"/>
                <a:gd name="connsiteY0" fmla="*/ 37979 h 39977"/>
                <a:gd name="connsiteX1" fmla="*/ 37979 w 39977"/>
                <a:gd name="connsiteY1" fmla="*/ 21988 h 39977"/>
                <a:gd name="connsiteX2" fmla="*/ 21988 w 39977"/>
                <a:gd name="connsiteY2" fmla="*/ 5997 h 39977"/>
                <a:gd name="connsiteX3" fmla="*/ 5997 w 39977"/>
                <a:gd name="connsiteY3" fmla="*/ 21988 h 39977"/>
                <a:gd name="connsiteX4" fmla="*/ 21988 w 39977"/>
                <a:gd name="connsiteY4" fmla="*/ 37979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1988" y="37979"/>
                  </a:moveTo>
                  <a:cubicBezTo>
                    <a:pt x="30783" y="37979"/>
                    <a:pt x="37979" y="30783"/>
                    <a:pt x="37979" y="21988"/>
                  </a:cubicBezTo>
                  <a:cubicBezTo>
                    <a:pt x="37979" y="13193"/>
                    <a:pt x="30783" y="5997"/>
                    <a:pt x="21988" y="5997"/>
                  </a:cubicBezTo>
                  <a:cubicBezTo>
                    <a:pt x="13193" y="5997"/>
                    <a:pt x="5997" y="13193"/>
                    <a:pt x="5997" y="21988"/>
                  </a:cubicBezTo>
                  <a:cubicBezTo>
                    <a:pt x="5997" y="30783"/>
                    <a:pt x="13193" y="37979"/>
                    <a:pt x="21988" y="379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2779751-134A-4DA3-81C6-DE853BB9D0B8}"/>
                </a:ext>
              </a:extLst>
            </p:cNvPr>
            <p:cNvSpPr/>
            <p:nvPr/>
          </p:nvSpPr>
          <p:spPr>
            <a:xfrm>
              <a:off x="1346077" y="1351894"/>
              <a:ext cx="39978" cy="39978"/>
            </a:xfrm>
            <a:custGeom>
              <a:avLst/>
              <a:gdLst>
                <a:gd name="connsiteX0" fmla="*/ 34781 w 39977"/>
                <a:gd name="connsiteY0" fmla="*/ 20389 h 39977"/>
                <a:gd name="connsiteX1" fmla="*/ 20389 w 39977"/>
                <a:gd name="connsiteY1" fmla="*/ 34781 h 39977"/>
                <a:gd name="connsiteX2" fmla="*/ 5997 w 39977"/>
                <a:gd name="connsiteY2" fmla="*/ 20389 h 39977"/>
                <a:gd name="connsiteX3" fmla="*/ 20389 w 39977"/>
                <a:gd name="connsiteY3" fmla="*/ 5997 h 39977"/>
                <a:gd name="connsiteX4" fmla="*/ 34781 w 39977"/>
                <a:gd name="connsiteY4" fmla="*/ 20389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34781" y="20389"/>
                  </a:moveTo>
                  <a:cubicBezTo>
                    <a:pt x="34781" y="28337"/>
                    <a:pt x="28337" y="34781"/>
                    <a:pt x="20389" y="34781"/>
                  </a:cubicBezTo>
                  <a:cubicBezTo>
                    <a:pt x="12440" y="34781"/>
                    <a:pt x="5997" y="28337"/>
                    <a:pt x="5997" y="20389"/>
                  </a:cubicBezTo>
                  <a:cubicBezTo>
                    <a:pt x="5997" y="12440"/>
                    <a:pt x="12440" y="5997"/>
                    <a:pt x="20389" y="5997"/>
                  </a:cubicBezTo>
                  <a:cubicBezTo>
                    <a:pt x="28337" y="5997"/>
                    <a:pt x="34781" y="12440"/>
                    <a:pt x="34781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A4B25858-CAE2-4A62-8368-4DA3298C8D56}"/>
                </a:ext>
              </a:extLst>
            </p:cNvPr>
            <p:cNvSpPr/>
            <p:nvPr/>
          </p:nvSpPr>
          <p:spPr>
            <a:xfrm>
              <a:off x="1495491" y="1358291"/>
              <a:ext cx="23987" cy="23987"/>
            </a:xfrm>
            <a:custGeom>
              <a:avLst/>
              <a:gdLst>
                <a:gd name="connsiteX0" fmla="*/ 14095 w 23986"/>
                <a:gd name="connsiteY0" fmla="*/ 21988 h 23986"/>
                <a:gd name="connsiteX1" fmla="*/ 22090 w 23986"/>
                <a:gd name="connsiteY1" fmla="*/ 13992 h 23986"/>
                <a:gd name="connsiteX2" fmla="*/ 14095 w 23986"/>
                <a:gd name="connsiteY2" fmla="*/ 5997 h 23986"/>
                <a:gd name="connsiteX3" fmla="*/ 6099 w 23986"/>
                <a:gd name="connsiteY3" fmla="*/ 13992 h 23986"/>
                <a:gd name="connsiteX4" fmla="*/ 14095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095" y="21988"/>
                  </a:moveTo>
                  <a:cubicBezTo>
                    <a:pt x="18892" y="21988"/>
                    <a:pt x="22090" y="18789"/>
                    <a:pt x="22090" y="13992"/>
                  </a:cubicBezTo>
                  <a:cubicBezTo>
                    <a:pt x="22090" y="9195"/>
                    <a:pt x="18892" y="5997"/>
                    <a:pt x="14095" y="5997"/>
                  </a:cubicBezTo>
                  <a:cubicBezTo>
                    <a:pt x="10097" y="5997"/>
                    <a:pt x="6099" y="9195"/>
                    <a:pt x="6099" y="13992"/>
                  </a:cubicBezTo>
                  <a:cubicBezTo>
                    <a:pt x="5299" y="18789"/>
                    <a:pt x="9297" y="21988"/>
                    <a:pt x="14095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7C4ECCA8-1E96-496F-9E0A-8FEA8757DD44}"/>
                </a:ext>
              </a:extLst>
            </p:cNvPr>
            <p:cNvSpPr/>
            <p:nvPr/>
          </p:nvSpPr>
          <p:spPr>
            <a:xfrm>
              <a:off x="1638714" y="1359090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0" y="20389"/>
                    <a:pt x="20389" y="17191"/>
                    <a:pt x="20389" y="13193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1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459B2D80-AB06-46E7-ACB3-7A3ACC65DE2D}"/>
                </a:ext>
              </a:extLst>
            </p:cNvPr>
            <p:cNvSpPr/>
            <p:nvPr/>
          </p:nvSpPr>
          <p:spPr>
            <a:xfrm>
              <a:off x="1782634" y="1361489"/>
              <a:ext cx="15991" cy="15991"/>
            </a:xfrm>
            <a:custGeom>
              <a:avLst/>
              <a:gdLst>
                <a:gd name="connsiteX0" fmla="*/ 11594 w 15991"/>
                <a:gd name="connsiteY0" fmla="*/ 17190 h 15991"/>
                <a:gd name="connsiteX1" fmla="*/ 17190 w 15991"/>
                <a:gd name="connsiteY1" fmla="*/ 11593 h 15991"/>
                <a:gd name="connsiteX2" fmla="*/ 11594 w 15991"/>
                <a:gd name="connsiteY2" fmla="*/ 5997 h 15991"/>
                <a:gd name="connsiteX3" fmla="*/ 5997 w 15991"/>
                <a:gd name="connsiteY3" fmla="*/ 11593 h 15991"/>
                <a:gd name="connsiteX4" fmla="*/ 11594 w 15991"/>
                <a:gd name="connsiteY4" fmla="*/ 17190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4" y="17190"/>
                  </a:moveTo>
                  <a:cubicBezTo>
                    <a:pt x="14792" y="17190"/>
                    <a:pt x="17190" y="14792"/>
                    <a:pt x="17190" y="11593"/>
                  </a:cubicBezTo>
                  <a:cubicBezTo>
                    <a:pt x="17190" y="8395"/>
                    <a:pt x="14792" y="5997"/>
                    <a:pt x="11594" y="5997"/>
                  </a:cubicBezTo>
                  <a:cubicBezTo>
                    <a:pt x="8395" y="5997"/>
                    <a:pt x="5997" y="8395"/>
                    <a:pt x="5997" y="11593"/>
                  </a:cubicBezTo>
                  <a:cubicBezTo>
                    <a:pt x="5997" y="13992"/>
                    <a:pt x="8395" y="17190"/>
                    <a:pt x="11594" y="171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DC48A1A7-D359-48F4-A239-ACF034FA8610}"/>
                </a:ext>
              </a:extLst>
            </p:cNvPr>
            <p:cNvSpPr/>
            <p:nvPr/>
          </p:nvSpPr>
          <p:spPr>
            <a:xfrm>
              <a:off x="1927353" y="1362289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1593" y="5997"/>
                    <a:pt x="99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6DAF23C5-A79A-4C2A-BBF2-90830D047FF0}"/>
                </a:ext>
              </a:extLst>
            </p:cNvPr>
            <p:cNvSpPr/>
            <p:nvPr/>
          </p:nvSpPr>
          <p:spPr>
            <a:xfrm>
              <a:off x="2069674" y="1362289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817B27F5-6288-487F-9AA3-1ECA60EEFD53}"/>
                </a:ext>
              </a:extLst>
            </p:cNvPr>
            <p:cNvSpPr/>
            <p:nvPr/>
          </p:nvSpPr>
          <p:spPr>
            <a:xfrm>
              <a:off x="2212794" y="1362289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7332927F-A47E-40D8-9DD0-EC936F05F818}"/>
                </a:ext>
              </a:extLst>
            </p:cNvPr>
            <p:cNvSpPr/>
            <p:nvPr/>
          </p:nvSpPr>
          <p:spPr>
            <a:xfrm>
              <a:off x="2353516" y="1361489"/>
              <a:ext cx="23987" cy="15991"/>
            </a:xfrm>
            <a:custGeom>
              <a:avLst/>
              <a:gdLst>
                <a:gd name="connsiteX0" fmla="*/ 11594 w 23986"/>
                <a:gd name="connsiteY0" fmla="*/ 17190 h 15991"/>
                <a:gd name="connsiteX1" fmla="*/ 17990 w 23986"/>
                <a:gd name="connsiteY1" fmla="*/ 11593 h 15991"/>
                <a:gd name="connsiteX2" fmla="*/ 11594 w 23986"/>
                <a:gd name="connsiteY2" fmla="*/ 5997 h 15991"/>
                <a:gd name="connsiteX3" fmla="*/ 5997 w 23986"/>
                <a:gd name="connsiteY3" fmla="*/ 11593 h 15991"/>
                <a:gd name="connsiteX4" fmla="*/ 11594 w 23986"/>
                <a:gd name="connsiteY4" fmla="*/ 17190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15991">
                  <a:moveTo>
                    <a:pt x="11594" y="17190"/>
                  </a:moveTo>
                  <a:cubicBezTo>
                    <a:pt x="14792" y="17190"/>
                    <a:pt x="17990" y="14792"/>
                    <a:pt x="17990" y="11593"/>
                  </a:cubicBezTo>
                  <a:cubicBezTo>
                    <a:pt x="17990" y="8395"/>
                    <a:pt x="15591" y="5997"/>
                    <a:pt x="11594" y="5997"/>
                  </a:cubicBezTo>
                  <a:cubicBezTo>
                    <a:pt x="8395" y="5997"/>
                    <a:pt x="5997" y="8395"/>
                    <a:pt x="5997" y="11593"/>
                  </a:cubicBezTo>
                  <a:cubicBezTo>
                    <a:pt x="5997" y="13992"/>
                    <a:pt x="8395" y="17190"/>
                    <a:pt x="11594" y="171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679F7F8C-1CF0-43E1-A13C-7EAF67A47506}"/>
                </a:ext>
              </a:extLst>
            </p:cNvPr>
            <p:cNvSpPr/>
            <p:nvPr/>
          </p:nvSpPr>
          <p:spPr>
            <a:xfrm>
              <a:off x="2492638" y="1358291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87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6365DEDD-5141-48A2-9566-A680CC16FBAB}"/>
                </a:ext>
              </a:extLst>
            </p:cNvPr>
            <p:cNvSpPr/>
            <p:nvPr/>
          </p:nvSpPr>
          <p:spPr>
            <a:xfrm>
              <a:off x="2625365" y="1347097"/>
              <a:ext cx="47973" cy="47973"/>
            </a:xfrm>
            <a:custGeom>
              <a:avLst/>
              <a:gdLst>
                <a:gd name="connsiteX0" fmla="*/ 25186 w 47973"/>
                <a:gd name="connsiteY0" fmla="*/ 44375 h 47973"/>
                <a:gd name="connsiteX1" fmla="*/ 44375 w 47973"/>
                <a:gd name="connsiteY1" fmla="*/ 25186 h 47973"/>
                <a:gd name="connsiteX2" fmla="*/ 25186 w 47973"/>
                <a:gd name="connsiteY2" fmla="*/ 5997 h 47973"/>
                <a:gd name="connsiteX3" fmla="*/ 5997 w 47973"/>
                <a:gd name="connsiteY3" fmla="*/ 25186 h 47973"/>
                <a:gd name="connsiteX4" fmla="*/ 25186 w 47973"/>
                <a:gd name="connsiteY4" fmla="*/ 44375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186" y="44375"/>
                  </a:moveTo>
                  <a:cubicBezTo>
                    <a:pt x="36380" y="44375"/>
                    <a:pt x="44375" y="35580"/>
                    <a:pt x="44375" y="25186"/>
                  </a:cubicBezTo>
                  <a:cubicBezTo>
                    <a:pt x="44375" y="14792"/>
                    <a:pt x="35580" y="5997"/>
                    <a:pt x="25186" y="5997"/>
                  </a:cubicBezTo>
                  <a:cubicBezTo>
                    <a:pt x="14792" y="5997"/>
                    <a:pt x="5997" y="14792"/>
                    <a:pt x="5997" y="25186"/>
                  </a:cubicBezTo>
                  <a:cubicBezTo>
                    <a:pt x="5997" y="36380"/>
                    <a:pt x="14792" y="44375"/>
                    <a:pt x="25186" y="443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3704322-6392-48EB-B252-714F51D3F5BA}"/>
                </a:ext>
              </a:extLst>
            </p:cNvPr>
            <p:cNvSpPr/>
            <p:nvPr/>
          </p:nvSpPr>
          <p:spPr>
            <a:xfrm>
              <a:off x="2766086" y="1345498"/>
              <a:ext cx="47973" cy="47973"/>
            </a:xfrm>
            <a:custGeom>
              <a:avLst/>
              <a:gdLst>
                <a:gd name="connsiteX0" fmla="*/ 26785 w 47973"/>
                <a:gd name="connsiteY0" fmla="*/ 47573 h 47973"/>
                <a:gd name="connsiteX1" fmla="*/ 47574 w 47973"/>
                <a:gd name="connsiteY1" fmla="*/ 26785 h 47973"/>
                <a:gd name="connsiteX2" fmla="*/ 26785 w 47973"/>
                <a:gd name="connsiteY2" fmla="*/ 5997 h 47973"/>
                <a:gd name="connsiteX3" fmla="*/ 5997 w 47973"/>
                <a:gd name="connsiteY3" fmla="*/ 26785 h 47973"/>
                <a:gd name="connsiteX4" fmla="*/ 26785 w 47973"/>
                <a:gd name="connsiteY4" fmla="*/ 47573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6785" y="47573"/>
                  </a:moveTo>
                  <a:cubicBezTo>
                    <a:pt x="37979" y="47573"/>
                    <a:pt x="47574" y="38778"/>
                    <a:pt x="47574" y="26785"/>
                  </a:cubicBezTo>
                  <a:cubicBezTo>
                    <a:pt x="47574" y="15591"/>
                    <a:pt x="37979" y="5997"/>
                    <a:pt x="26785" y="5997"/>
                  </a:cubicBezTo>
                  <a:cubicBezTo>
                    <a:pt x="15591" y="5997"/>
                    <a:pt x="5997" y="15591"/>
                    <a:pt x="5997" y="26785"/>
                  </a:cubicBezTo>
                  <a:cubicBezTo>
                    <a:pt x="5997" y="37979"/>
                    <a:pt x="15591" y="47573"/>
                    <a:pt x="26785" y="475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B44CEA2C-457B-4210-9A92-3535A79EC727}"/>
                </a:ext>
              </a:extLst>
            </p:cNvPr>
            <p:cNvSpPr/>
            <p:nvPr/>
          </p:nvSpPr>
          <p:spPr>
            <a:xfrm>
              <a:off x="2910806" y="1347097"/>
              <a:ext cx="47973" cy="47973"/>
            </a:xfrm>
            <a:custGeom>
              <a:avLst/>
              <a:gdLst>
                <a:gd name="connsiteX0" fmla="*/ 25186 w 47973"/>
                <a:gd name="connsiteY0" fmla="*/ 44375 h 47973"/>
                <a:gd name="connsiteX1" fmla="*/ 44375 w 47973"/>
                <a:gd name="connsiteY1" fmla="*/ 25186 h 47973"/>
                <a:gd name="connsiteX2" fmla="*/ 25186 w 47973"/>
                <a:gd name="connsiteY2" fmla="*/ 5997 h 47973"/>
                <a:gd name="connsiteX3" fmla="*/ 5997 w 47973"/>
                <a:gd name="connsiteY3" fmla="*/ 25186 h 47973"/>
                <a:gd name="connsiteX4" fmla="*/ 25186 w 47973"/>
                <a:gd name="connsiteY4" fmla="*/ 44375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186" y="44375"/>
                  </a:moveTo>
                  <a:cubicBezTo>
                    <a:pt x="35580" y="44375"/>
                    <a:pt x="44375" y="35580"/>
                    <a:pt x="44375" y="25186"/>
                  </a:cubicBezTo>
                  <a:cubicBezTo>
                    <a:pt x="44375" y="14792"/>
                    <a:pt x="35580" y="5997"/>
                    <a:pt x="25186" y="5997"/>
                  </a:cubicBezTo>
                  <a:cubicBezTo>
                    <a:pt x="14792" y="5997"/>
                    <a:pt x="5997" y="14792"/>
                    <a:pt x="5997" y="25186"/>
                  </a:cubicBezTo>
                  <a:cubicBezTo>
                    <a:pt x="5997" y="35580"/>
                    <a:pt x="14792" y="44375"/>
                    <a:pt x="25186" y="4437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A1223BD2-58B8-4C09-B2E2-C8B9F0CA179C}"/>
                </a:ext>
              </a:extLst>
            </p:cNvPr>
            <p:cNvSpPr/>
            <p:nvPr/>
          </p:nvSpPr>
          <p:spPr>
            <a:xfrm>
              <a:off x="3052327" y="1346298"/>
              <a:ext cx="47973" cy="47973"/>
            </a:xfrm>
            <a:custGeom>
              <a:avLst/>
              <a:gdLst>
                <a:gd name="connsiteX0" fmla="*/ 25986 w 47973"/>
                <a:gd name="connsiteY0" fmla="*/ 45974 h 47973"/>
                <a:gd name="connsiteX1" fmla="*/ 45974 w 47973"/>
                <a:gd name="connsiteY1" fmla="*/ 25986 h 47973"/>
                <a:gd name="connsiteX2" fmla="*/ 25986 w 47973"/>
                <a:gd name="connsiteY2" fmla="*/ 5997 h 47973"/>
                <a:gd name="connsiteX3" fmla="*/ 5997 w 47973"/>
                <a:gd name="connsiteY3" fmla="*/ 25986 h 47973"/>
                <a:gd name="connsiteX4" fmla="*/ 25986 w 47973"/>
                <a:gd name="connsiteY4" fmla="*/ 45974 h 47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973" h="47973">
                  <a:moveTo>
                    <a:pt x="25986" y="45974"/>
                  </a:moveTo>
                  <a:cubicBezTo>
                    <a:pt x="37180" y="45974"/>
                    <a:pt x="45974" y="37179"/>
                    <a:pt x="45974" y="25986"/>
                  </a:cubicBezTo>
                  <a:cubicBezTo>
                    <a:pt x="45974" y="14792"/>
                    <a:pt x="37180" y="5997"/>
                    <a:pt x="25986" y="5997"/>
                  </a:cubicBezTo>
                  <a:cubicBezTo>
                    <a:pt x="15591" y="5997"/>
                    <a:pt x="5997" y="14792"/>
                    <a:pt x="5997" y="25986"/>
                  </a:cubicBezTo>
                  <a:cubicBezTo>
                    <a:pt x="5997" y="37179"/>
                    <a:pt x="15591" y="45974"/>
                    <a:pt x="25986" y="4597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1D6D8495-CFB0-41FA-9DF6-31E95C2A1050}"/>
                </a:ext>
              </a:extLst>
            </p:cNvPr>
            <p:cNvSpPr/>
            <p:nvPr/>
          </p:nvSpPr>
          <p:spPr>
            <a:xfrm>
              <a:off x="3192249" y="1343099"/>
              <a:ext cx="55969" cy="55969"/>
            </a:xfrm>
            <a:custGeom>
              <a:avLst/>
              <a:gdLst>
                <a:gd name="connsiteX0" fmla="*/ 29184 w 55968"/>
                <a:gd name="connsiteY0" fmla="*/ 52371 h 55968"/>
                <a:gd name="connsiteX1" fmla="*/ 52371 w 55968"/>
                <a:gd name="connsiteY1" fmla="*/ 29184 h 55968"/>
                <a:gd name="connsiteX2" fmla="*/ 29184 w 55968"/>
                <a:gd name="connsiteY2" fmla="*/ 5997 h 55968"/>
                <a:gd name="connsiteX3" fmla="*/ 5997 w 55968"/>
                <a:gd name="connsiteY3" fmla="*/ 29184 h 55968"/>
                <a:gd name="connsiteX4" fmla="*/ 29184 w 55968"/>
                <a:gd name="connsiteY4" fmla="*/ 52371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9184" y="52371"/>
                  </a:moveTo>
                  <a:cubicBezTo>
                    <a:pt x="41977" y="52371"/>
                    <a:pt x="52371" y="41977"/>
                    <a:pt x="52371" y="29184"/>
                  </a:cubicBezTo>
                  <a:cubicBezTo>
                    <a:pt x="52371" y="16391"/>
                    <a:pt x="41977" y="5997"/>
                    <a:pt x="29184" y="5997"/>
                  </a:cubicBezTo>
                  <a:cubicBezTo>
                    <a:pt x="16391" y="5997"/>
                    <a:pt x="5997" y="16391"/>
                    <a:pt x="5997" y="29184"/>
                  </a:cubicBezTo>
                  <a:cubicBezTo>
                    <a:pt x="5997" y="41977"/>
                    <a:pt x="16391" y="52371"/>
                    <a:pt x="29184" y="523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BD7EB2C-1D7E-47DE-A3A3-6F5BBE1B2170}"/>
                </a:ext>
              </a:extLst>
            </p:cNvPr>
            <p:cNvSpPr/>
            <p:nvPr/>
          </p:nvSpPr>
          <p:spPr>
            <a:xfrm>
              <a:off x="3314581" y="1323110"/>
              <a:ext cx="95947" cy="95947"/>
            </a:xfrm>
            <a:custGeom>
              <a:avLst/>
              <a:gdLst>
                <a:gd name="connsiteX0" fmla="*/ 49173 w 95946"/>
                <a:gd name="connsiteY0" fmla="*/ 92349 h 95946"/>
                <a:gd name="connsiteX1" fmla="*/ 92349 w 95946"/>
                <a:gd name="connsiteY1" fmla="*/ 49173 h 95946"/>
                <a:gd name="connsiteX2" fmla="*/ 49173 w 95946"/>
                <a:gd name="connsiteY2" fmla="*/ 5997 h 95946"/>
                <a:gd name="connsiteX3" fmla="*/ 5997 w 95946"/>
                <a:gd name="connsiteY3" fmla="*/ 49173 h 95946"/>
                <a:gd name="connsiteX4" fmla="*/ 49173 w 95946"/>
                <a:gd name="connsiteY4" fmla="*/ 92349 h 95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946" h="95946">
                  <a:moveTo>
                    <a:pt x="49173" y="92349"/>
                  </a:moveTo>
                  <a:cubicBezTo>
                    <a:pt x="73159" y="92349"/>
                    <a:pt x="92349" y="73159"/>
                    <a:pt x="92349" y="49173"/>
                  </a:cubicBezTo>
                  <a:cubicBezTo>
                    <a:pt x="92349" y="25186"/>
                    <a:pt x="73159" y="5997"/>
                    <a:pt x="49173" y="5997"/>
                  </a:cubicBezTo>
                  <a:cubicBezTo>
                    <a:pt x="25186" y="5997"/>
                    <a:pt x="5997" y="25186"/>
                    <a:pt x="5997" y="49173"/>
                  </a:cubicBezTo>
                  <a:cubicBezTo>
                    <a:pt x="5997" y="73159"/>
                    <a:pt x="25186" y="92349"/>
                    <a:pt x="49173" y="923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D452C85-E4EE-40A0-9BFA-FDB11AF1B6E3}"/>
                </a:ext>
              </a:extLst>
            </p:cNvPr>
            <p:cNvSpPr/>
            <p:nvPr/>
          </p:nvSpPr>
          <p:spPr>
            <a:xfrm>
              <a:off x="3476891" y="1343099"/>
              <a:ext cx="55969" cy="55969"/>
            </a:xfrm>
            <a:custGeom>
              <a:avLst/>
              <a:gdLst>
                <a:gd name="connsiteX0" fmla="*/ 29183 w 55968"/>
                <a:gd name="connsiteY0" fmla="*/ 52371 h 55968"/>
                <a:gd name="connsiteX1" fmla="*/ 52371 w 55968"/>
                <a:gd name="connsiteY1" fmla="*/ 29184 h 55968"/>
                <a:gd name="connsiteX2" fmla="*/ 29183 w 55968"/>
                <a:gd name="connsiteY2" fmla="*/ 5997 h 55968"/>
                <a:gd name="connsiteX3" fmla="*/ 5997 w 55968"/>
                <a:gd name="connsiteY3" fmla="*/ 29184 h 55968"/>
                <a:gd name="connsiteX4" fmla="*/ 29183 w 55968"/>
                <a:gd name="connsiteY4" fmla="*/ 52371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9183" y="52371"/>
                  </a:moveTo>
                  <a:cubicBezTo>
                    <a:pt x="41977" y="52371"/>
                    <a:pt x="52371" y="41977"/>
                    <a:pt x="52371" y="29184"/>
                  </a:cubicBezTo>
                  <a:cubicBezTo>
                    <a:pt x="52371" y="16391"/>
                    <a:pt x="41977" y="5997"/>
                    <a:pt x="29183" y="5997"/>
                  </a:cubicBezTo>
                  <a:cubicBezTo>
                    <a:pt x="16391" y="5997"/>
                    <a:pt x="5997" y="16391"/>
                    <a:pt x="5997" y="29184"/>
                  </a:cubicBezTo>
                  <a:cubicBezTo>
                    <a:pt x="6796" y="41977"/>
                    <a:pt x="17190" y="52371"/>
                    <a:pt x="29183" y="523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837AC2DC-EBB4-414E-9F78-A330614C9339}"/>
                </a:ext>
              </a:extLst>
            </p:cNvPr>
            <p:cNvSpPr/>
            <p:nvPr/>
          </p:nvSpPr>
          <p:spPr>
            <a:xfrm>
              <a:off x="3632004" y="1355093"/>
              <a:ext cx="31982" cy="31982"/>
            </a:xfrm>
            <a:custGeom>
              <a:avLst/>
              <a:gdLst>
                <a:gd name="connsiteX0" fmla="*/ 17191 w 31982"/>
                <a:gd name="connsiteY0" fmla="*/ 28384 h 31982"/>
                <a:gd name="connsiteX1" fmla="*/ 28384 w 31982"/>
                <a:gd name="connsiteY1" fmla="*/ 17191 h 31982"/>
                <a:gd name="connsiteX2" fmla="*/ 17191 w 31982"/>
                <a:gd name="connsiteY2" fmla="*/ 5997 h 31982"/>
                <a:gd name="connsiteX3" fmla="*/ 5997 w 31982"/>
                <a:gd name="connsiteY3" fmla="*/ 17191 h 31982"/>
                <a:gd name="connsiteX4" fmla="*/ 17191 w 31982"/>
                <a:gd name="connsiteY4" fmla="*/ 28384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191" y="28384"/>
                  </a:moveTo>
                  <a:cubicBezTo>
                    <a:pt x="23587" y="28384"/>
                    <a:pt x="28384" y="23587"/>
                    <a:pt x="28384" y="17191"/>
                  </a:cubicBezTo>
                  <a:cubicBezTo>
                    <a:pt x="28384" y="10794"/>
                    <a:pt x="23587" y="5997"/>
                    <a:pt x="17191" y="5997"/>
                  </a:cubicBezTo>
                  <a:cubicBezTo>
                    <a:pt x="10794" y="5997"/>
                    <a:pt x="5997" y="10794"/>
                    <a:pt x="5997" y="17191"/>
                  </a:cubicBezTo>
                  <a:cubicBezTo>
                    <a:pt x="5997" y="23587"/>
                    <a:pt x="10794" y="28384"/>
                    <a:pt x="17191" y="28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B47C6CCF-BFEB-4138-A5D2-730F3E45A5AB}"/>
                </a:ext>
              </a:extLst>
            </p:cNvPr>
            <p:cNvSpPr/>
            <p:nvPr/>
          </p:nvSpPr>
          <p:spPr>
            <a:xfrm>
              <a:off x="3774325" y="1355093"/>
              <a:ext cx="31982" cy="31982"/>
            </a:xfrm>
            <a:custGeom>
              <a:avLst/>
              <a:gdLst>
                <a:gd name="connsiteX0" fmla="*/ 17191 w 31982"/>
                <a:gd name="connsiteY0" fmla="*/ 28384 h 31982"/>
                <a:gd name="connsiteX1" fmla="*/ 28385 w 31982"/>
                <a:gd name="connsiteY1" fmla="*/ 17191 h 31982"/>
                <a:gd name="connsiteX2" fmla="*/ 17191 w 31982"/>
                <a:gd name="connsiteY2" fmla="*/ 5997 h 31982"/>
                <a:gd name="connsiteX3" fmla="*/ 5997 w 31982"/>
                <a:gd name="connsiteY3" fmla="*/ 17191 h 31982"/>
                <a:gd name="connsiteX4" fmla="*/ 17191 w 31982"/>
                <a:gd name="connsiteY4" fmla="*/ 28384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191" y="28384"/>
                  </a:moveTo>
                  <a:cubicBezTo>
                    <a:pt x="23587" y="28384"/>
                    <a:pt x="28385" y="23587"/>
                    <a:pt x="28385" y="17191"/>
                  </a:cubicBezTo>
                  <a:cubicBezTo>
                    <a:pt x="28385" y="10794"/>
                    <a:pt x="23587" y="5997"/>
                    <a:pt x="17191" y="5997"/>
                  </a:cubicBezTo>
                  <a:cubicBezTo>
                    <a:pt x="10794" y="5997"/>
                    <a:pt x="5997" y="10794"/>
                    <a:pt x="5997" y="17191"/>
                  </a:cubicBezTo>
                  <a:cubicBezTo>
                    <a:pt x="6797" y="23587"/>
                    <a:pt x="11594" y="28384"/>
                    <a:pt x="17191" y="28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64CED1C-CE5F-4067-BC7E-05D9A4E1ABBC}"/>
                </a:ext>
              </a:extLst>
            </p:cNvPr>
            <p:cNvSpPr/>
            <p:nvPr/>
          </p:nvSpPr>
          <p:spPr>
            <a:xfrm>
              <a:off x="3914247" y="1352694"/>
              <a:ext cx="39978" cy="31982"/>
            </a:xfrm>
            <a:custGeom>
              <a:avLst/>
              <a:gdLst>
                <a:gd name="connsiteX0" fmla="*/ 20389 w 39977"/>
                <a:gd name="connsiteY0" fmla="*/ 33181 h 31982"/>
                <a:gd name="connsiteX1" fmla="*/ 33981 w 39977"/>
                <a:gd name="connsiteY1" fmla="*/ 19589 h 31982"/>
                <a:gd name="connsiteX2" fmla="*/ 20389 w 39977"/>
                <a:gd name="connsiteY2" fmla="*/ 5997 h 31982"/>
                <a:gd name="connsiteX3" fmla="*/ 5997 w 39977"/>
                <a:gd name="connsiteY3" fmla="*/ 19589 h 31982"/>
                <a:gd name="connsiteX4" fmla="*/ 20389 w 39977"/>
                <a:gd name="connsiteY4" fmla="*/ 33181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1982">
                  <a:moveTo>
                    <a:pt x="20389" y="33181"/>
                  </a:moveTo>
                  <a:cubicBezTo>
                    <a:pt x="28385" y="33181"/>
                    <a:pt x="33981" y="26785"/>
                    <a:pt x="33981" y="19589"/>
                  </a:cubicBezTo>
                  <a:cubicBezTo>
                    <a:pt x="33981" y="12393"/>
                    <a:pt x="27585" y="5997"/>
                    <a:pt x="20389" y="5997"/>
                  </a:cubicBezTo>
                  <a:cubicBezTo>
                    <a:pt x="12393" y="5997"/>
                    <a:pt x="5997" y="12393"/>
                    <a:pt x="5997" y="19589"/>
                  </a:cubicBezTo>
                  <a:cubicBezTo>
                    <a:pt x="5997" y="26785"/>
                    <a:pt x="12393" y="33181"/>
                    <a:pt x="20389" y="331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4DC8C220-A07A-45D2-A628-C39A9DEC306A}"/>
                </a:ext>
              </a:extLst>
            </p:cNvPr>
            <p:cNvSpPr/>
            <p:nvPr/>
          </p:nvSpPr>
          <p:spPr>
            <a:xfrm>
              <a:off x="4063764" y="1359090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1" y="20389"/>
                    <a:pt x="20389" y="17191"/>
                    <a:pt x="20389" y="13193"/>
                  </a:cubicBezTo>
                  <a:cubicBezTo>
                    <a:pt x="20389" y="9195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1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22A68408-D2C3-49EA-B243-8E98B772AD64}"/>
                </a:ext>
              </a:extLst>
            </p:cNvPr>
            <p:cNvSpPr/>
            <p:nvPr/>
          </p:nvSpPr>
          <p:spPr>
            <a:xfrm>
              <a:off x="4206781" y="1359890"/>
              <a:ext cx="23987" cy="23987"/>
            </a:xfrm>
            <a:custGeom>
              <a:avLst/>
              <a:gdLst>
                <a:gd name="connsiteX0" fmla="*/ 13295 w 23986"/>
                <a:gd name="connsiteY0" fmla="*/ 20389 h 23986"/>
                <a:gd name="connsiteX1" fmla="*/ 20492 w 23986"/>
                <a:gd name="connsiteY1" fmla="*/ 13193 h 23986"/>
                <a:gd name="connsiteX2" fmla="*/ 13295 w 23986"/>
                <a:gd name="connsiteY2" fmla="*/ 5997 h 23986"/>
                <a:gd name="connsiteX3" fmla="*/ 6100 w 23986"/>
                <a:gd name="connsiteY3" fmla="*/ 13193 h 23986"/>
                <a:gd name="connsiteX4" fmla="*/ 13295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295" y="20389"/>
                  </a:moveTo>
                  <a:cubicBezTo>
                    <a:pt x="17293" y="20389"/>
                    <a:pt x="20492" y="17190"/>
                    <a:pt x="20492" y="13193"/>
                  </a:cubicBezTo>
                  <a:cubicBezTo>
                    <a:pt x="20492" y="9195"/>
                    <a:pt x="17293" y="5997"/>
                    <a:pt x="13295" y="5997"/>
                  </a:cubicBezTo>
                  <a:cubicBezTo>
                    <a:pt x="9298" y="5997"/>
                    <a:pt x="6100" y="9195"/>
                    <a:pt x="6100" y="13193"/>
                  </a:cubicBezTo>
                  <a:cubicBezTo>
                    <a:pt x="5300" y="16391"/>
                    <a:pt x="9298" y="20389"/>
                    <a:pt x="13295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5C4BB434-A623-497A-8815-F4DD817D000F}"/>
                </a:ext>
              </a:extLst>
            </p:cNvPr>
            <p:cNvSpPr/>
            <p:nvPr/>
          </p:nvSpPr>
          <p:spPr>
            <a:xfrm>
              <a:off x="4347606" y="1358291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87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9BC12FF2-38A9-4805-90BA-FD5F75F51B9C}"/>
                </a:ext>
              </a:extLst>
            </p:cNvPr>
            <p:cNvSpPr/>
            <p:nvPr/>
          </p:nvSpPr>
          <p:spPr>
            <a:xfrm>
              <a:off x="4489927" y="1356692"/>
              <a:ext cx="23987" cy="23987"/>
            </a:xfrm>
            <a:custGeom>
              <a:avLst/>
              <a:gdLst>
                <a:gd name="connsiteX0" fmla="*/ 25186 w 23986"/>
                <a:gd name="connsiteY0" fmla="*/ 15591 h 23986"/>
                <a:gd name="connsiteX1" fmla="*/ 15591 w 23986"/>
                <a:gd name="connsiteY1" fmla="*/ 25186 h 23986"/>
                <a:gd name="connsiteX2" fmla="*/ 5996 w 23986"/>
                <a:gd name="connsiteY2" fmla="*/ 15591 h 23986"/>
                <a:gd name="connsiteX3" fmla="*/ 15591 w 23986"/>
                <a:gd name="connsiteY3" fmla="*/ 5997 h 23986"/>
                <a:gd name="connsiteX4" fmla="*/ 25186 w 23986"/>
                <a:gd name="connsiteY4" fmla="*/ 15591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25186" y="15591"/>
                  </a:moveTo>
                  <a:cubicBezTo>
                    <a:pt x="25186" y="20890"/>
                    <a:pt x="20891" y="25186"/>
                    <a:pt x="15591" y="25186"/>
                  </a:cubicBezTo>
                  <a:cubicBezTo>
                    <a:pt x="10292" y="25186"/>
                    <a:pt x="5996" y="20890"/>
                    <a:pt x="5996" y="15591"/>
                  </a:cubicBezTo>
                  <a:cubicBezTo>
                    <a:pt x="5996" y="10292"/>
                    <a:pt x="10292" y="5997"/>
                    <a:pt x="15591" y="5997"/>
                  </a:cubicBezTo>
                  <a:cubicBezTo>
                    <a:pt x="20890" y="5997"/>
                    <a:pt x="25186" y="10292"/>
                    <a:pt x="25186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E5C2199E-0CE0-4872-AD9A-6430FBD2713B}"/>
                </a:ext>
              </a:extLst>
            </p:cNvPr>
            <p:cNvSpPr/>
            <p:nvPr/>
          </p:nvSpPr>
          <p:spPr>
            <a:xfrm>
              <a:off x="4619455" y="1344698"/>
              <a:ext cx="55969" cy="55969"/>
            </a:xfrm>
            <a:custGeom>
              <a:avLst/>
              <a:gdLst>
                <a:gd name="connsiteX0" fmla="*/ 28384 w 55968"/>
                <a:gd name="connsiteY0" fmla="*/ 50772 h 55968"/>
                <a:gd name="connsiteX1" fmla="*/ 50772 w 55968"/>
                <a:gd name="connsiteY1" fmla="*/ 28384 h 55968"/>
                <a:gd name="connsiteX2" fmla="*/ 28384 w 55968"/>
                <a:gd name="connsiteY2" fmla="*/ 5997 h 55968"/>
                <a:gd name="connsiteX3" fmla="*/ 5997 w 55968"/>
                <a:gd name="connsiteY3" fmla="*/ 28384 h 55968"/>
                <a:gd name="connsiteX4" fmla="*/ 28384 w 55968"/>
                <a:gd name="connsiteY4" fmla="*/ 50772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8384" y="50772"/>
                  </a:moveTo>
                  <a:cubicBezTo>
                    <a:pt x="41177" y="50772"/>
                    <a:pt x="50772" y="40377"/>
                    <a:pt x="50772" y="28384"/>
                  </a:cubicBezTo>
                  <a:cubicBezTo>
                    <a:pt x="50772" y="15591"/>
                    <a:pt x="40377" y="5997"/>
                    <a:pt x="28384" y="5997"/>
                  </a:cubicBezTo>
                  <a:cubicBezTo>
                    <a:pt x="16391" y="5997"/>
                    <a:pt x="5997" y="16391"/>
                    <a:pt x="5997" y="28384"/>
                  </a:cubicBezTo>
                  <a:cubicBezTo>
                    <a:pt x="5997" y="40377"/>
                    <a:pt x="15591" y="50772"/>
                    <a:pt x="28384" y="507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03440FEF-1A37-4237-9A95-D720C08816FB}"/>
                </a:ext>
              </a:extLst>
            </p:cNvPr>
            <p:cNvSpPr/>
            <p:nvPr/>
          </p:nvSpPr>
          <p:spPr>
            <a:xfrm>
              <a:off x="4762532" y="1344698"/>
              <a:ext cx="55969" cy="55969"/>
            </a:xfrm>
            <a:custGeom>
              <a:avLst/>
              <a:gdLst>
                <a:gd name="connsiteX0" fmla="*/ 28427 w 55968"/>
                <a:gd name="connsiteY0" fmla="*/ 50772 h 55968"/>
                <a:gd name="connsiteX1" fmla="*/ 50815 w 55968"/>
                <a:gd name="connsiteY1" fmla="*/ 28384 h 55968"/>
                <a:gd name="connsiteX2" fmla="*/ 28427 w 55968"/>
                <a:gd name="connsiteY2" fmla="*/ 5997 h 55968"/>
                <a:gd name="connsiteX3" fmla="*/ 6040 w 55968"/>
                <a:gd name="connsiteY3" fmla="*/ 28384 h 55968"/>
                <a:gd name="connsiteX4" fmla="*/ 28427 w 55968"/>
                <a:gd name="connsiteY4" fmla="*/ 50772 h 55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968" h="55968">
                  <a:moveTo>
                    <a:pt x="28427" y="50772"/>
                  </a:moveTo>
                  <a:cubicBezTo>
                    <a:pt x="40421" y="50772"/>
                    <a:pt x="50815" y="40377"/>
                    <a:pt x="50815" y="28384"/>
                  </a:cubicBezTo>
                  <a:cubicBezTo>
                    <a:pt x="50815" y="15591"/>
                    <a:pt x="40421" y="5997"/>
                    <a:pt x="28427" y="5997"/>
                  </a:cubicBezTo>
                  <a:cubicBezTo>
                    <a:pt x="15635" y="5997"/>
                    <a:pt x="6040" y="16391"/>
                    <a:pt x="6040" y="28384"/>
                  </a:cubicBezTo>
                  <a:cubicBezTo>
                    <a:pt x="5240" y="40377"/>
                    <a:pt x="15635" y="50772"/>
                    <a:pt x="28427" y="5077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09998615-FBF2-4BDE-BAC4-3C52A5694EB8}"/>
                </a:ext>
              </a:extLst>
            </p:cNvPr>
            <p:cNvSpPr/>
            <p:nvPr/>
          </p:nvSpPr>
          <p:spPr>
            <a:xfrm>
              <a:off x="4895301" y="1334304"/>
              <a:ext cx="71960" cy="71960"/>
            </a:xfrm>
            <a:custGeom>
              <a:avLst/>
              <a:gdLst>
                <a:gd name="connsiteX0" fmla="*/ 69961 w 71959"/>
                <a:gd name="connsiteY0" fmla="*/ 37979 h 71959"/>
                <a:gd name="connsiteX1" fmla="*/ 37979 w 71959"/>
                <a:gd name="connsiteY1" fmla="*/ 69961 h 71959"/>
                <a:gd name="connsiteX2" fmla="*/ 5997 w 71959"/>
                <a:gd name="connsiteY2" fmla="*/ 37979 h 71959"/>
                <a:gd name="connsiteX3" fmla="*/ 37979 w 71959"/>
                <a:gd name="connsiteY3" fmla="*/ 5997 h 71959"/>
                <a:gd name="connsiteX4" fmla="*/ 69961 w 71959"/>
                <a:gd name="connsiteY4" fmla="*/ 37979 h 71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959" h="71959">
                  <a:moveTo>
                    <a:pt x="69961" y="37979"/>
                  </a:moveTo>
                  <a:cubicBezTo>
                    <a:pt x="69961" y="55642"/>
                    <a:pt x="55642" y="69961"/>
                    <a:pt x="37979" y="69961"/>
                  </a:cubicBezTo>
                  <a:cubicBezTo>
                    <a:pt x="20315" y="69961"/>
                    <a:pt x="5997" y="55642"/>
                    <a:pt x="5997" y="37979"/>
                  </a:cubicBezTo>
                  <a:cubicBezTo>
                    <a:pt x="5997" y="20316"/>
                    <a:pt x="20315" y="5997"/>
                    <a:pt x="37979" y="5997"/>
                  </a:cubicBezTo>
                  <a:cubicBezTo>
                    <a:pt x="55642" y="5997"/>
                    <a:pt x="69961" y="20316"/>
                    <a:pt x="69961" y="379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0A8C8CB-1EA4-4579-B02B-A68FD453C5E5}"/>
                </a:ext>
              </a:extLst>
            </p:cNvPr>
            <p:cNvSpPr/>
            <p:nvPr/>
          </p:nvSpPr>
          <p:spPr>
            <a:xfrm>
              <a:off x="1071030" y="1505409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47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4792" y="12393"/>
                    <a:pt x="14792" y="9994"/>
                  </a:cubicBezTo>
                  <a:cubicBezTo>
                    <a:pt x="14792" y="7596"/>
                    <a:pt x="131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4677A592-2487-4641-8D92-B11CF7D92EE1}"/>
                </a:ext>
              </a:extLst>
            </p:cNvPr>
            <p:cNvSpPr/>
            <p:nvPr/>
          </p:nvSpPr>
          <p:spPr>
            <a:xfrm>
              <a:off x="1210952" y="1500612"/>
              <a:ext cx="23987" cy="23987"/>
            </a:xfrm>
            <a:custGeom>
              <a:avLst/>
              <a:gdLst>
                <a:gd name="connsiteX0" fmla="*/ 13193 w 23986"/>
                <a:gd name="connsiteY0" fmla="*/ 21988 h 23986"/>
                <a:gd name="connsiteX1" fmla="*/ 20389 w 23986"/>
                <a:gd name="connsiteY1" fmla="*/ 13992 h 23986"/>
                <a:gd name="connsiteX2" fmla="*/ 13193 w 23986"/>
                <a:gd name="connsiteY2" fmla="*/ 5997 h 23986"/>
                <a:gd name="connsiteX3" fmla="*/ 5997 w 23986"/>
                <a:gd name="connsiteY3" fmla="*/ 13992 h 23986"/>
                <a:gd name="connsiteX4" fmla="*/ 13193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1988"/>
                  </a:moveTo>
                  <a:cubicBezTo>
                    <a:pt x="17190" y="21988"/>
                    <a:pt x="20389" y="18790"/>
                    <a:pt x="20389" y="13992"/>
                  </a:cubicBezTo>
                  <a:cubicBezTo>
                    <a:pt x="20389" y="9195"/>
                    <a:pt x="17190" y="5997"/>
                    <a:pt x="13193" y="5997"/>
                  </a:cubicBezTo>
                  <a:cubicBezTo>
                    <a:pt x="9195" y="5997"/>
                    <a:pt x="5997" y="9195"/>
                    <a:pt x="5997" y="13992"/>
                  </a:cubicBezTo>
                  <a:cubicBezTo>
                    <a:pt x="5997" y="18790"/>
                    <a:pt x="8395" y="21988"/>
                    <a:pt x="13193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E1DAC64-3D66-4693-820A-50D80FB66242}"/>
                </a:ext>
              </a:extLst>
            </p:cNvPr>
            <p:cNvSpPr/>
            <p:nvPr/>
          </p:nvSpPr>
          <p:spPr>
            <a:xfrm>
              <a:off x="1353273" y="1500612"/>
              <a:ext cx="23987" cy="23987"/>
            </a:xfrm>
            <a:custGeom>
              <a:avLst/>
              <a:gdLst>
                <a:gd name="connsiteX0" fmla="*/ 13193 w 23986"/>
                <a:gd name="connsiteY0" fmla="*/ 21988 h 23986"/>
                <a:gd name="connsiteX1" fmla="*/ 20389 w 23986"/>
                <a:gd name="connsiteY1" fmla="*/ 13992 h 23986"/>
                <a:gd name="connsiteX2" fmla="*/ 13193 w 23986"/>
                <a:gd name="connsiteY2" fmla="*/ 5997 h 23986"/>
                <a:gd name="connsiteX3" fmla="*/ 5997 w 23986"/>
                <a:gd name="connsiteY3" fmla="*/ 13992 h 23986"/>
                <a:gd name="connsiteX4" fmla="*/ 13193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1988"/>
                  </a:moveTo>
                  <a:cubicBezTo>
                    <a:pt x="17191" y="21988"/>
                    <a:pt x="20389" y="18790"/>
                    <a:pt x="20389" y="13992"/>
                  </a:cubicBezTo>
                  <a:cubicBezTo>
                    <a:pt x="20389" y="9195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992"/>
                  </a:cubicBezTo>
                  <a:cubicBezTo>
                    <a:pt x="5997" y="18790"/>
                    <a:pt x="9195" y="21988"/>
                    <a:pt x="13193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C2A7CC5F-54CA-438D-B802-58CD584249E4}"/>
                </a:ext>
              </a:extLst>
            </p:cNvPr>
            <p:cNvSpPr/>
            <p:nvPr/>
          </p:nvSpPr>
          <p:spPr>
            <a:xfrm>
              <a:off x="1500391" y="1506209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67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038B6434-43A7-4F0E-867C-53CB7BC1A93A}"/>
                </a:ext>
              </a:extLst>
            </p:cNvPr>
            <p:cNvSpPr/>
            <p:nvPr/>
          </p:nvSpPr>
          <p:spPr>
            <a:xfrm>
              <a:off x="1640313" y="1504609"/>
              <a:ext cx="15991" cy="15991"/>
            </a:xfrm>
            <a:custGeom>
              <a:avLst/>
              <a:gdLst>
                <a:gd name="connsiteX0" fmla="*/ 11593 w 15991"/>
                <a:gd name="connsiteY0" fmla="*/ 15591 h 15991"/>
                <a:gd name="connsiteX1" fmla="*/ 16391 w 15991"/>
                <a:gd name="connsiteY1" fmla="*/ 10794 h 15991"/>
                <a:gd name="connsiteX2" fmla="*/ 11593 w 15991"/>
                <a:gd name="connsiteY2" fmla="*/ 5997 h 15991"/>
                <a:gd name="connsiteX3" fmla="*/ 5997 w 15991"/>
                <a:gd name="connsiteY3" fmla="*/ 10794 h 15991"/>
                <a:gd name="connsiteX4" fmla="*/ 11593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3" y="15591"/>
                  </a:moveTo>
                  <a:cubicBezTo>
                    <a:pt x="13992" y="15591"/>
                    <a:pt x="16391" y="13193"/>
                    <a:pt x="16391" y="10794"/>
                  </a:cubicBezTo>
                  <a:cubicBezTo>
                    <a:pt x="16391" y="8395"/>
                    <a:pt x="13992" y="5997"/>
                    <a:pt x="11593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1593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0DFCE74-1C45-4161-B4B5-7DCA8606ECD4}"/>
                </a:ext>
              </a:extLst>
            </p:cNvPr>
            <p:cNvSpPr/>
            <p:nvPr/>
          </p:nvSpPr>
          <p:spPr>
            <a:xfrm>
              <a:off x="1783433" y="1504609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7596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74B90DB8-DB7D-42A6-82BC-0C6269126F4F}"/>
                </a:ext>
              </a:extLst>
            </p:cNvPr>
            <p:cNvSpPr/>
            <p:nvPr/>
          </p:nvSpPr>
          <p:spPr>
            <a:xfrm>
              <a:off x="1927945" y="1504609"/>
              <a:ext cx="15991" cy="15991"/>
            </a:xfrm>
            <a:custGeom>
              <a:avLst/>
              <a:gdLst>
                <a:gd name="connsiteX0" fmla="*/ 9403 w 15991"/>
                <a:gd name="connsiteY0" fmla="*/ 13992 h 15991"/>
                <a:gd name="connsiteX1" fmla="*/ 12601 w 15991"/>
                <a:gd name="connsiteY1" fmla="*/ 9994 h 15991"/>
                <a:gd name="connsiteX2" fmla="*/ 9403 w 15991"/>
                <a:gd name="connsiteY2" fmla="*/ 5997 h 15991"/>
                <a:gd name="connsiteX3" fmla="*/ 6205 w 15991"/>
                <a:gd name="connsiteY3" fmla="*/ 9994 h 15991"/>
                <a:gd name="connsiteX4" fmla="*/ 9403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403" y="13992"/>
                  </a:moveTo>
                  <a:cubicBezTo>
                    <a:pt x="11002" y="13992"/>
                    <a:pt x="12601" y="12393"/>
                    <a:pt x="12601" y="9994"/>
                  </a:cubicBezTo>
                  <a:cubicBezTo>
                    <a:pt x="12601" y="8395"/>
                    <a:pt x="11002" y="5997"/>
                    <a:pt x="9403" y="5997"/>
                  </a:cubicBezTo>
                  <a:cubicBezTo>
                    <a:pt x="7804" y="5997"/>
                    <a:pt x="6205" y="7596"/>
                    <a:pt x="6205" y="9994"/>
                  </a:cubicBezTo>
                  <a:cubicBezTo>
                    <a:pt x="5405" y="12393"/>
                    <a:pt x="7004" y="13992"/>
                    <a:pt x="9403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63267BF7-C51D-4580-8992-4A42B58A8DFD}"/>
                </a:ext>
              </a:extLst>
            </p:cNvPr>
            <p:cNvSpPr/>
            <p:nvPr/>
          </p:nvSpPr>
          <p:spPr>
            <a:xfrm>
              <a:off x="2070473" y="1504609"/>
              <a:ext cx="15991" cy="15991"/>
            </a:xfrm>
            <a:custGeom>
              <a:avLst/>
              <a:gdLst>
                <a:gd name="connsiteX0" fmla="*/ 9195 w 15991"/>
                <a:gd name="connsiteY0" fmla="*/ 13992 h 15991"/>
                <a:gd name="connsiteX1" fmla="*/ 131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992"/>
                  </a:moveTo>
                  <a:cubicBezTo>
                    <a:pt x="11594" y="13992"/>
                    <a:pt x="13193" y="12393"/>
                    <a:pt x="13193" y="9994"/>
                  </a:cubicBezTo>
                  <a:cubicBezTo>
                    <a:pt x="13193" y="8395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195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E593D113-5EC6-4462-BBA5-83EBC9451D18}"/>
                </a:ext>
              </a:extLst>
            </p:cNvPr>
            <p:cNvSpPr/>
            <p:nvPr/>
          </p:nvSpPr>
          <p:spPr>
            <a:xfrm>
              <a:off x="2212794" y="1504609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193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1594" y="13992"/>
                    <a:pt x="13193" y="12393"/>
                    <a:pt x="13193" y="9994"/>
                  </a:cubicBezTo>
                  <a:cubicBezTo>
                    <a:pt x="13193" y="8395"/>
                    <a:pt x="11594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4831851F-48AC-4F46-9D9B-FC429EE45360}"/>
                </a:ext>
              </a:extLst>
            </p:cNvPr>
            <p:cNvSpPr/>
            <p:nvPr/>
          </p:nvSpPr>
          <p:spPr>
            <a:xfrm>
              <a:off x="2355915" y="1504609"/>
              <a:ext cx="15991" cy="15991"/>
            </a:xfrm>
            <a:custGeom>
              <a:avLst/>
              <a:gdLst>
                <a:gd name="connsiteX0" fmla="*/ 9195 w 15991"/>
                <a:gd name="connsiteY0" fmla="*/ 13992 h 15991"/>
                <a:gd name="connsiteX1" fmla="*/ 123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992"/>
                  </a:moveTo>
                  <a:cubicBezTo>
                    <a:pt x="11593" y="13992"/>
                    <a:pt x="12393" y="12393"/>
                    <a:pt x="12393" y="9994"/>
                  </a:cubicBezTo>
                  <a:cubicBezTo>
                    <a:pt x="12393" y="8395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195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6A42F712-6992-44D6-AAB8-8A534D9C12A6}"/>
                </a:ext>
              </a:extLst>
            </p:cNvPr>
            <p:cNvSpPr/>
            <p:nvPr/>
          </p:nvSpPr>
          <p:spPr>
            <a:xfrm>
              <a:off x="2498235" y="1504609"/>
              <a:ext cx="15991" cy="15991"/>
            </a:xfrm>
            <a:custGeom>
              <a:avLst/>
              <a:gdLst>
                <a:gd name="connsiteX0" fmla="*/ 9195 w 15991"/>
                <a:gd name="connsiteY0" fmla="*/ 13992 h 15991"/>
                <a:gd name="connsiteX1" fmla="*/ 131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992"/>
                  </a:moveTo>
                  <a:cubicBezTo>
                    <a:pt x="10794" y="13992"/>
                    <a:pt x="13193" y="12393"/>
                    <a:pt x="13193" y="9994"/>
                  </a:cubicBezTo>
                  <a:cubicBezTo>
                    <a:pt x="13193" y="8395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195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2E8652C-7B41-43B6-A6D5-5FF73AE60C4D}"/>
                </a:ext>
              </a:extLst>
            </p:cNvPr>
            <p:cNvSpPr/>
            <p:nvPr/>
          </p:nvSpPr>
          <p:spPr>
            <a:xfrm>
              <a:off x="2639757" y="1504609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992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7596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9F41560D-D116-48E2-B0D1-D4EAA0969768}"/>
                </a:ext>
              </a:extLst>
            </p:cNvPr>
            <p:cNvSpPr/>
            <p:nvPr/>
          </p:nvSpPr>
          <p:spPr>
            <a:xfrm>
              <a:off x="2778080" y="1500612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5204B55A-26D2-4AAA-9B7E-8BD266E58424}"/>
                </a:ext>
              </a:extLst>
            </p:cNvPr>
            <p:cNvSpPr/>
            <p:nvPr/>
          </p:nvSpPr>
          <p:spPr>
            <a:xfrm>
              <a:off x="2919524" y="1499012"/>
              <a:ext cx="31982" cy="31982"/>
            </a:xfrm>
            <a:custGeom>
              <a:avLst/>
              <a:gdLst>
                <a:gd name="connsiteX0" fmla="*/ 16467 w 31982"/>
                <a:gd name="connsiteY0" fmla="*/ 26785 h 31982"/>
                <a:gd name="connsiteX1" fmla="*/ 26862 w 31982"/>
                <a:gd name="connsiteY1" fmla="*/ 16391 h 31982"/>
                <a:gd name="connsiteX2" fmla="*/ 16467 w 31982"/>
                <a:gd name="connsiteY2" fmla="*/ 5997 h 31982"/>
                <a:gd name="connsiteX3" fmla="*/ 6073 w 31982"/>
                <a:gd name="connsiteY3" fmla="*/ 16391 h 31982"/>
                <a:gd name="connsiteX4" fmla="*/ 16467 w 31982"/>
                <a:gd name="connsiteY4" fmla="*/ 26785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6467" y="26785"/>
                  </a:moveTo>
                  <a:cubicBezTo>
                    <a:pt x="22864" y="26785"/>
                    <a:pt x="26862" y="21988"/>
                    <a:pt x="26862" y="16391"/>
                  </a:cubicBezTo>
                  <a:cubicBezTo>
                    <a:pt x="26862" y="10794"/>
                    <a:pt x="22064" y="5997"/>
                    <a:pt x="16467" y="5997"/>
                  </a:cubicBezTo>
                  <a:cubicBezTo>
                    <a:pt x="10870" y="5997"/>
                    <a:pt x="6073" y="10794"/>
                    <a:pt x="6073" y="16391"/>
                  </a:cubicBezTo>
                  <a:cubicBezTo>
                    <a:pt x="5274" y="21988"/>
                    <a:pt x="10870" y="26785"/>
                    <a:pt x="16467" y="267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5E8C438F-77CC-4317-9885-F62CC06383EC}"/>
                </a:ext>
              </a:extLst>
            </p:cNvPr>
            <p:cNvSpPr/>
            <p:nvPr/>
          </p:nvSpPr>
          <p:spPr>
            <a:xfrm>
              <a:off x="3059523" y="1496614"/>
              <a:ext cx="31982" cy="31982"/>
            </a:xfrm>
            <a:custGeom>
              <a:avLst/>
              <a:gdLst>
                <a:gd name="connsiteX0" fmla="*/ 18789 w 31982"/>
                <a:gd name="connsiteY0" fmla="*/ 31583 h 31982"/>
                <a:gd name="connsiteX1" fmla="*/ 31582 w 31982"/>
                <a:gd name="connsiteY1" fmla="*/ 18790 h 31982"/>
                <a:gd name="connsiteX2" fmla="*/ 18789 w 31982"/>
                <a:gd name="connsiteY2" fmla="*/ 5997 h 31982"/>
                <a:gd name="connsiteX3" fmla="*/ 5997 w 31982"/>
                <a:gd name="connsiteY3" fmla="*/ 18790 h 31982"/>
                <a:gd name="connsiteX4" fmla="*/ 18789 w 31982"/>
                <a:gd name="connsiteY4" fmla="*/ 315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789" y="31583"/>
                  </a:moveTo>
                  <a:cubicBezTo>
                    <a:pt x="25986" y="31583"/>
                    <a:pt x="31582" y="25986"/>
                    <a:pt x="31582" y="18790"/>
                  </a:cubicBezTo>
                  <a:cubicBezTo>
                    <a:pt x="31582" y="11594"/>
                    <a:pt x="25986" y="5997"/>
                    <a:pt x="18789" y="5997"/>
                  </a:cubicBezTo>
                  <a:cubicBezTo>
                    <a:pt x="11593" y="5997"/>
                    <a:pt x="5997" y="11594"/>
                    <a:pt x="5997" y="18790"/>
                  </a:cubicBezTo>
                  <a:cubicBezTo>
                    <a:pt x="5997" y="25986"/>
                    <a:pt x="12393" y="31583"/>
                    <a:pt x="18789" y="315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99CE0A90-6DDA-46A2-A304-B717DADAF965}"/>
                </a:ext>
              </a:extLst>
            </p:cNvPr>
            <p:cNvSpPr/>
            <p:nvPr/>
          </p:nvSpPr>
          <p:spPr>
            <a:xfrm>
              <a:off x="3181027" y="1473427"/>
              <a:ext cx="79955" cy="79955"/>
            </a:xfrm>
            <a:custGeom>
              <a:avLst/>
              <a:gdLst>
                <a:gd name="connsiteX0" fmla="*/ 40406 w 79955"/>
                <a:gd name="connsiteY0" fmla="*/ 76357 h 79955"/>
                <a:gd name="connsiteX1" fmla="*/ 75587 w 79955"/>
                <a:gd name="connsiteY1" fmla="*/ 41177 h 79955"/>
                <a:gd name="connsiteX2" fmla="*/ 40406 w 79955"/>
                <a:gd name="connsiteY2" fmla="*/ 5997 h 79955"/>
                <a:gd name="connsiteX3" fmla="*/ 6025 w 79955"/>
                <a:gd name="connsiteY3" fmla="*/ 41177 h 79955"/>
                <a:gd name="connsiteX4" fmla="*/ 40406 w 79955"/>
                <a:gd name="connsiteY4" fmla="*/ 76357 h 79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5" h="79955">
                  <a:moveTo>
                    <a:pt x="40406" y="76357"/>
                  </a:moveTo>
                  <a:cubicBezTo>
                    <a:pt x="59595" y="76357"/>
                    <a:pt x="75587" y="60366"/>
                    <a:pt x="75587" y="41177"/>
                  </a:cubicBezTo>
                  <a:cubicBezTo>
                    <a:pt x="75587" y="21988"/>
                    <a:pt x="59595" y="5997"/>
                    <a:pt x="40406" y="5997"/>
                  </a:cubicBezTo>
                  <a:cubicBezTo>
                    <a:pt x="21217" y="5997"/>
                    <a:pt x="6025" y="21988"/>
                    <a:pt x="6025" y="41177"/>
                  </a:cubicBezTo>
                  <a:cubicBezTo>
                    <a:pt x="5226" y="61166"/>
                    <a:pt x="21217" y="76357"/>
                    <a:pt x="40406" y="7635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F2D988C4-F39D-465E-BED9-FBBBF4375B1C}"/>
                </a:ext>
              </a:extLst>
            </p:cNvPr>
            <p:cNvSpPr/>
            <p:nvPr/>
          </p:nvSpPr>
          <p:spPr>
            <a:xfrm>
              <a:off x="3350561" y="1502211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1" y="20389"/>
                    <a:pt x="20389" y="17190"/>
                    <a:pt x="20389" y="13193"/>
                  </a:cubicBezTo>
                  <a:cubicBezTo>
                    <a:pt x="20389" y="9195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3252A81E-B6B8-420C-8ACC-B198526AE8E1}"/>
                </a:ext>
              </a:extLst>
            </p:cNvPr>
            <p:cNvSpPr/>
            <p:nvPr/>
          </p:nvSpPr>
          <p:spPr>
            <a:xfrm>
              <a:off x="3492882" y="1500612"/>
              <a:ext cx="23987" cy="23987"/>
            </a:xfrm>
            <a:custGeom>
              <a:avLst/>
              <a:gdLst>
                <a:gd name="connsiteX0" fmla="*/ 13192 w 23986"/>
                <a:gd name="connsiteY0" fmla="*/ 21988 h 23986"/>
                <a:gd name="connsiteX1" fmla="*/ 20389 w 23986"/>
                <a:gd name="connsiteY1" fmla="*/ 13992 h 23986"/>
                <a:gd name="connsiteX2" fmla="*/ 13192 w 23986"/>
                <a:gd name="connsiteY2" fmla="*/ 5997 h 23986"/>
                <a:gd name="connsiteX3" fmla="*/ 5997 w 23986"/>
                <a:gd name="connsiteY3" fmla="*/ 13992 h 23986"/>
                <a:gd name="connsiteX4" fmla="*/ 13192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2" y="21988"/>
                  </a:moveTo>
                  <a:cubicBezTo>
                    <a:pt x="17190" y="21988"/>
                    <a:pt x="20389" y="18790"/>
                    <a:pt x="20389" y="13992"/>
                  </a:cubicBezTo>
                  <a:cubicBezTo>
                    <a:pt x="20389" y="9195"/>
                    <a:pt x="17190" y="5997"/>
                    <a:pt x="13192" y="5997"/>
                  </a:cubicBezTo>
                  <a:cubicBezTo>
                    <a:pt x="9195" y="5997"/>
                    <a:pt x="5997" y="9195"/>
                    <a:pt x="5997" y="13992"/>
                  </a:cubicBezTo>
                  <a:cubicBezTo>
                    <a:pt x="5997" y="18790"/>
                    <a:pt x="9195" y="21988"/>
                    <a:pt x="13192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A12B0B8-E61C-4AA7-8CF8-14978033D169}"/>
                </a:ext>
              </a:extLst>
            </p:cNvPr>
            <p:cNvSpPr/>
            <p:nvPr/>
          </p:nvSpPr>
          <p:spPr>
            <a:xfrm>
              <a:off x="3634403" y="1500612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2464AE85-A76C-4DCD-97E7-9E8CA52C4F1E}"/>
                </a:ext>
              </a:extLst>
            </p:cNvPr>
            <p:cNvSpPr/>
            <p:nvPr/>
          </p:nvSpPr>
          <p:spPr>
            <a:xfrm>
              <a:off x="3767929" y="1491017"/>
              <a:ext cx="39978" cy="39978"/>
            </a:xfrm>
            <a:custGeom>
              <a:avLst/>
              <a:gdLst>
                <a:gd name="connsiteX0" fmla="*/ 23587 w 39977"/>
                <a:gd name="connsiteY0" fmla="*/ 41177 h 39977"/>
                <a:gd name="connsiteX1" fmla="*/ 41177 w 39977"/>
                <a:gd name="connsiteY1" fmla="*/ 23587 h 39977"/>
                <a:gd name="connsiteX2" fmla="*/ 23587 w 39977"/>
                <a:gd name="connsiteY2" fmla="*/ 5997 h 39977"/>
                <a:gd name="connsiteX3" fmla="*/ 5997 w 39977"/>
                <a:gd name="connsiteY3" fmla="*/ 23587 h 39977"/>
                <a:gd name="connsiteX4" fmla="*/ 23587 w 39977"/>
                <a:gd name="connsiteY4" fmla="*/ 41177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3587" y="41177"/>
                  </a:moveTo>
                  <a:cubicBezTo>
                    <a:pt x="33182" y="41177"/>
                    <a:pt x="41177" y="33182"/>
                    <a:pt x="41177" y="23587"/>
                  </a:cubicBezTo>
                  <a:cubicBezTo>
                    <a:pt x="41177" y="13992"/>
                    <a:pt x="33182" y="5997"/>
                    <a:pt x="23587" y="5997"/>
                  </a:cubicBezTo>
                  <a:cubicBezTo>
                    <a:pt x="13992" y="5997"/>
                    <a:pt x="5997" y="13992"/>
                    <a:pt x="5997" y="23587"/>
                  </a:cubicBezTo>
                  <a:cubicBezTo>
                    <a:pt x="6797" y="33182"/>
                    <a:pt x="13992" y="41177"/>
                    <a:pt x="23587" y="411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D49F7E4E-C88D-4390-B343-06DAB200A1E0}"/>
                </a:ext>
              </a:extLst>
            </p:cNvPr>
            <p:cNvSpPr/>
            <p:nvPr/>
          </p:nvSpPr>
          <p:spPr>
            <a:xfrm>
              <a:off x="3922243" y="1503010"/>
              <a:ext cx="23987" cy="23987"/>
            </a:xfrm>
            <a:custGeom>
              <a:avLst/>
              <a:gdLst>
                <a:gd name="connsiteX0" fmla="*/ 12393 w 23986"/>
                <a:gd name="connsiteY0" fmla="*/ 18790 h 23986"/>
                <a:gd name="connsiteX1" fmla="*/ 18790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90"/>
                  </a:moveTo>
                  <a:cubicBezTo>
                    <a:pt x="15591" y="18790"/>
                    <a:pt x="18790" y="15591"/>
                    <a:pt x="18790" y="12393"/>
                  </a:cubicBezTo>
                  <a:cubicBezTo>
                    <a:pt x="18790" y="9195"/>
                    <a:pt x="15591" y="5997"/>
                    <a:pt x="12393" y="5997"/>
                  </a:cubicBezTo>
                  <a:cubicBezTo>
                    <a:pt x="8396" y="5997"/>
                    <a:pt x="5997" y="8395"/>
                    <a:pt x="5997" y="12393"/>
                  </a:cubicBezTo>
                  <a:cubicBezTo>
                    <a:pt x="5997" y="16391"/>
                    <a:pt x="8396" y="18790"/>
                    <a:pt x="12393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D6015C49-0D81-4645-AC63-942F1B37235B}"/>
                </a:ext>
              </a:extLst>
            </p:cNvPr>
            <p:cNvSpPr/>
            <p:nvPr/>
          </p:nvSpPr>
          <p:spPr>
            <a:xfrm>
              <a:off x="4063764" y="1502211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1" y="20389"/>
                    <a:pt x="20389" y="17190"/>
                    <a:pt x="20389" y="13193"/>
                  </a:cubicBezTo>
                  <a:cubicBezTo>
                    <a:pt x="20389" y="9195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B098046A-C370-40CA-A3FC-E3CAF066A0DC}"/>
                </a:ext>
              </a:extLst>
            </p:cNvPr>
            <p:cNvSpPr/>
            <p:nvPr/>
          </p:nvSpPr>
          <p:spPr>
            <a:xfrm>
              <a:off x="4207684" y="1503010"/>
              <a:ext cx="23987" cy="23987"/>
            </a:xfrm>
            <a:custGeom>
              <a:avLst/>
              <a:gdLst>
                <a:gd name="connsiteX0" fmla="*/ 12393 w 23986"/>
                <a:gd name="connsiteY0" fmla="*/ 18790 h 23986"/>
                <a:gd name="connsiteX1" fmla="*/ 18790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90"/>
                  </a:moveTo>
                  <a:cubicBezTo>
                    <a:pt x="15591" y="18790"/>
                    <a:pt x="18790" y="15591"/>
                    <a:pt x="18790" y="12393"/>
                  </a:cubicBezTo>
                  <a:cubicBezTo>
                    <a:pt x="18790" y="9195"/>
                    <a:pt x="16391" y="5997"/>
                    <a:pt x="12393" y="5997"/>
                  </a:cubicBezTo>
                  <a:cubicBezTo>
                    <a:pt x="9195" y="5997"/>
                    <a:pt x="5997" y="8395"/>
                    <a:pt x="5997" y="12393"/>
                  </a:cubicBezTo>
                  <a:cubicBezTo>
                    <a:pt x="5997" y="16391"/>
                    <a:pt x="8395" y="18790"/>
                    <a:pt x="12393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8A8134F-21FB-4013-9588-C746A8D13262}"/>
                </a:ext>
              </a:extLst>
            </p:cNvPr>
            <p:cNvSpPr/>
            <p:nvPr/>
          </p:nvSpPr>
          <p:spPr>
            <a:xfrm>
              <a:off x="4350804" y="1504609"/>
              <a:ext cx="15991" cy="15991"/>
            </a:xfrm>
            <a:custGeom>
              <a:avLst/>
              <a:gdLst>
                <a:gd name="connsiteX0" fmla="*/ 11594 w 15991"/>
                <a:gd name="connsiteY0" fmla="*/ 15591 h 15991"/>
                <a:gd name="connsiteX1" fmla="*/ 16391 w 15991"/>
                <a:gd name="connsiteY1" fmla="*/ 10794 h 15991"/>
                <a:gd name="connsiteX2" fmla="*/ 11594 w 15991"/>
                <a:gd name="connsiteY2" fmla="*/ 5997 h 15991"/>
                <a:gd name="connsiteX3" fmla="*/ 5997 w 15991"/>
                <a:gd name="connsiteY3" fmla="*/ 10794 h 15991"/>
                <a:gd name="connsiteX4" fmla="*/ 115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4" y="15591"/>
                  </a:moveTo>
                  <a:cubicBezTo>
                    <a:pt x="14792" y="15591"/>
                    <a:pt x="16391" y="13193"/>
                    <a:pt x="16391" y="10794"/>
                  </a:cubicBezTo>
                  <a:cubicBezTo>
                    <a:pt x="16391" y="8395"/>
                    <a:pt x="14792" y="5997"/>
                    <a:pt x="115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9195" y="15591"/>
                    <a:pt x="115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6C45B6B6-E808-488B-905F-9944E9293605}"/>
                </a:ext>
              </a:extLst>
            </p:cNvPr>
            <p:cNvSpPr/>
            <p:nvPr/>
          </p:nvSpPr>
          <p:spPr>
            <a:xfrm>
              <a:off x="4494724" y="1504609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2" y="15591"/>
                    <a:pt x="15591" y="13193"/>
                    <a:pt x="15591" y="10794"/>
                  </a:cubicBezTo>
                  <a:cubicBezTo>
                    <a:pt x="15591" y="8395"/>
                    <a:pt x="13192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7596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A89CA7C-4BA8-4FA6-94D0-0CB8005E3BE6}"/>
                </a:ext>
              </a:extLst>
            </p:cNvPr>
            <p:cNvSpPr/>
            <p:nvPr/>
          </p:nvSpPr>
          <p:spPr>
            <a:xfrm>
              <a:off x="4634646" y="1502211"/>
              <a:ext cx="23987" cy="23987"/>
            </a:xfrm>
            <a:custGeom>
              <a:avLst/>
              <a:gdLst>
                <a:gd name="connsiteX0" fmla="*/ 13192 w 23986"/>
                <a:gd name="connsiteY0" fmla="*/ 20389 h 23986"/>
                <a:gd name="connsiteX1" fmla="*/ 20389 w 23986"/>
                <a:gd name="connsiteY1" fmla="*/ 13193 h 23986"/>
                <a:gd name="connsiteX2" fmla="*/ 13192 w 23986"/>
                <a:gd name="connsiteY2" fmla="*/ 5997 h 23986"/>
                <a:gd name="connsiteX3" fmla="*/ 5997 w 23986"/>
                <a:gd name="connsiteY3" fmla="*/ 13193 h 23986"/>
                <a:gd name="connsiteX4" fmla="*/ 13192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2" y="20389"/>
                  </a:moveTo>
                  <a:cubicBezTo>
                    <a:pt x="17190" y="20389"/>
                    <a:pt x="20389" y="17190"/>
                    <a:pt x="20389" y="13193"/>
                  </a:cubicBezTo>
                  <a:cubicBezTo>
                    <a:pt x="20389" y="9195"/>
                    <a:pt x="17190" y="5997"/>
                    <a:pt x="13192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2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7BA1658-D85F-4E62-871A-677B28FD2A09}"/>
                </a:ext>
              </a:extLst>
            </p:cNvPr>
            <p:cNvSpPr/>
            <p:nvPr/>
          </p:nvSpPr>
          <p:spPr>
            <a:xfrm>
              <a:off x="4772969" y="1497413"/>
              <a:ext cx="31982" cy="31982"/>
            </a:xfrm>
            <a:custGeom>
              <a:avLst/>
              <a:gdLst>
                <a:gd name="connsiteX0" fmla="*/ 17990 w 31982"/>
                <a:gd name="connsiteY0" fmla="*/ 29983 h 31982"/>
                <a:gd name="connsiteX1" fmla="*/ 29983 w 31982"/>
                <a:gd name="connsiteY1" fmla="*/ 17990 h 31982"/>
                <a:gd name="connsiteX2" fmla="*/ 17990 w 31982"/>
                <a:gd name="connsiteY2" fmla="*/ 5997 h 31982"/>
                <a:gd name="connsiteX3" fmla="*/ 5997 w 31982"/>
                <a:gd name="connsiteY3" fmla="*/ 17990 h 31982"/>
                <a:gd name="connsiteX4" fmla="*/ 17990 w 31982"/>
                <a:gd name="connsiteY4" fmla="*/ 29983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990" y="29983"/>
                  </a:moveTo>
                  <a:cubicBezTo>
                    <a:pt x="24386" y="29983"/>
                    <a:pt x="29983" y="24386"/>
                    <a:pt x="29983" y="17990"/>
                  </a:cubicBezTo>
                  <a:cubicBezTo>
                    <a:pt x="29983" y="11593"/>
                    <a:pt x="25186" y="5997"/>
                    <a:pt x="17990" y="5997"/>
                  </a:cubicBezTo>
                  <a:cubicBezTo>
                    <a:pt x="11594" y="5997"/>
                    <a:pt x="5997" y="11593"/>
                    <a:pt x="5997" y="17990"/>
                  </a:cubicBezTo>
                  <a:cubicBezTo>
                    <a:pt x="5997" y="24386"/>
                    <a:pt x="10794" y="29983"/>
                    <a:pt x="17990" y="2998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90ADB025-FCCD-4FF2-9FE3-EFC7B9822EB4}"/>
                </a:ext>
              </a:extLst>
            </p:cNvPr>
            <p:cNvSpPr/>
            <p:nvPr/>
          </p:nvSpPr>
          <p:spPr>
            <a:xfrm>
              <a:off x="4911237" y="1493416"/>
              <a:ext cx="39978" cy="39978"/>
            </a:xfrm>
            <a:custGeom>
              <a:avLst/>
              <a:gdLst>
                <a:gd name="connsiteX0" fmla="*/ 22043 w 39977"/>
                <a:gd name="connsiteY0" fmla="*/ 37979 h 39977"/>
                <a:gd name="connsiteX1" fmla="*/ 38034 w 39977"/>
                <a:gd name="connsiteY1" fmla="*/ 21988 h 39977"/>
                <a:gd name="connsiteX2" fmla="*/ 22043 w 39977"/>
                <a:gd name="connsiteY2" fmla="*/ 5997 h 39977"/>
                <a:gd name="connsiteX3" fmla="*/ 6052 w 39977"/>
                <a:gd name="connsiteY3" fmla="*/ 21988 h 39977"/>
                <a:gd name="connsiteX4" fmla="*/ 22043 w 39977"/>
                <a:gd name="connsiteY4" fmla="*/ 37979 h 39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77" h="39977">
                  <a:moveTo>
                    <a:pt x="22043" y="37979"/>
                  </a:moveTo>
                  <a:cubicBezTo>
                    <a:pt x="30838" y="37979"/>
                    <a:pt x="38034" y="30783"/>
                    <a:pt x="38034" y="21988"/>
                  </a:cubicBezTo>
                  <a:cubicBezTo>
                    <a:pt x="38034" y="13193"/>
                    <a:pt x="30838" y="5997"/>
                    <a:pt x="22043" y="5997"/>
                  </a:cubicBezTo>
                  <a:cubicBezTo>
                    <a:pt x="13248" y="5997"/>
                    <a:pt x="6052" y="13193"/>
                    <a:pt x="6052" y="21988"/>
                  </a:cubicBezTo>
                  <a:cubicBezTo>
                    <a:pt x="5253" y="30783"/>
                    <a:pt x="13248" y="37979"/>
                    <a:pt x="22043" y="379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332C2247-3C1F-495B-9C39-7F82C48F2BFB}"/>
                </a:ext>
              </a:extLst>
            </p:cNvPr>
            <p:cNvSpPr/>
            <p:nvPr/>
          </p:nvSpPr>
          <p:spPr>
            <a:xfrm>
              <a:off x="1071030" y="1648529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47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4792" y="12393"/>
                    <a:pt x="14792" y="9994"/>
                  </a:cubicBezTo>
                  <a:cubicBezTo>
                    <a:pt x="14792" y="7596"/>
                    <a:pt x="131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1594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CA701A9-9DA5-4A37-9A38-59678E672333}"/>
                </a:ext>
              </a:extLst>
            </p:cNvPr>
            <p:cNvSpPr/>
            <p:nvPr/>
          </p:nvSpPr>
          <p:spPr>
            <a:xfrm>
              <a:off x="1210152" y="1643732"/>
              <a:ext cx="23987" cy="23987"/>
            </a:xfrm>
            <a:custGeom>
              <a:avLst/>
              <a:gdLst>
                <a:gd name="connsiteX0" fmla="*/ 13992 w 23986"/>
                <a:gd name="connsiteY0" fmla="*/ 21988 h 23986"/>
                <a:gd name="connsiteX1" fmla="*/ 21988 w 23986"/>
                <a:gd name="connsiteY1" fmla="*/ 13992 h 23986"/>
                <a:gd name="connsiteX2" fmla="*/ 13992 w 23986"/>
                <a:gd name="connsiteY2" fmla="*/ 5997 h 23986"/>
                <a:gd name="connsiteX3" fmla="*/ 5997 w 23986"/>
                <a:gd name="connsiteY3" fmla="*/ 13992 h 23986"/>
                <a:gd name="connsiteX4" fmla="*/ 13992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1988"/>
                  </a:moveTo>
                  <a:cubicBezTo>
                    <a:pt x="17990" y="21988"/>
                    <a:pt x="21988" y="18790"/>
                    <a:pt x="21988" y="13992"/>
                  </a:cubicBezTo>
                  <a:cubicBezTo>
                    <a:pt x="21988" y="9195"/>
                    <a:pt x="17990" y="5997"/>
                    <a:pt x="13992" y="5997"/>
                  </a:cubicBezTo>
                  <a:cubicBezTo>
                    <a:pt x="9195" y="5997"/>
                    <a:pt x="5997" y="9195"/>
                    <a:pt x="5997" y="13992"/>
                  </a:cubicBezTo>
                  <a:cubicBezTo>
                    <a:pt x="5997" y="18790"/>
                    <a:pt x="9195" y="21988"/>
                    <a:pt x="13992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C46E0786-78BF-47C2-8916-A4E43C4381E3}"/>
                </a:ext>
              </a:extLst>
            </p:cNvPr>
            <p:cNvSpPr/>
            <p:nvPr/>
          </p:nvSpPr>
          <p:spPr>
            <a:xfrm>
              <a:off x="1357270" y="1648529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017AD169-DD80-4F39-B655-0714FA73860A}"/>
                </a:ext>
              </a:extLst>
            </p:cNvPr>
            <p:cNvSpPr/>
            <p:nvPr/>
          </p:nvSpPr>
          <p:spPr>
            <a:xfrm>
              <a:off x="1500978" y="1650129"/>
              <a:ext cx="15991" cy="15991"/>
            </a:xfrm>
            <a:custGeom>
              <a:avLst/>
              <a:gdLst>
                <a:gd name="connsiteX0" fmla="*/ 8608 w 15991"/>
                <a:gd name="connsiteY0" fmla="*/ 10794 h 15991"/>
                <a:gd name="connsiteX1" fmla="*/ 11806 w 15991"/>
                <a:gd name="connsiteY1" fmla="*/ 8395 h 15991"/>
                <a:gd name="connsiteX2" fmla="*/ 8608 w 15991"/>
                <a:gd name="connsiteY2" fmla="*/ 5997 h 15991"/>
                <a:gd name="connsiteX3" fmla="*/ 6209 w 15991"/>
                <a:gd name="connsiteY3" fmla="*/ 8395 h 15991"/>
                <a:gd name="connsiteX4" fmla="*/ 8608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608" y="10794"/>
                  </a:moveTo>
                  <a:cubicBezTo>
                    <a:pt x="10207" y="10794"/>
                    <a:pt x="11806" y="9994"/>
                    <a:pt x="11806" y="8395"/>
                  </a:cubicBezTo>
                  <a:cubicBezTo>
                    <a:pt x="11806" y="6796"/>
                    <a:pt x="10207" y="5997"/>
                    <a:pt x="8608" y="5997"/>
                  </a:cubicBezTo>
                  <a:cubicBezTo>
                    <a:pt x="7009" y="5997"/>
                    <a:pt x="6209" y="6796"/>
                    <a:pt x="6209" y="8395"/>
                  </a:cubicBezTo>
                  <a:cubicBezTo>
                    <a:pt x="5410" y="9195"/>
                    <a:pt x="7009" y="10794"/>
                    <a:pt x="8608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52BF5C08-DB2B-4BC0-9A1A-B8477D40B535}"/>
                </a:ext>
              </a:extLst>
            </p:cNvPr>
            <p:cNvSpPr/>
            <p:nvPr/>
          </p:nvSpPr>
          <p:spPr>
            <a:xfrm>
              <a:off x="1642712" y="1650129"/>
              <a:ext cx="15991" cy="15991"/>
            </a:xfrm>
            <a:custGeom>
              <a:avLst/>
              <a:gdLst>
                <a:gd name="connsiteX0" fmla="*/ 9195 w 15991"/>
                <a:gd name="connsiteY0" fmla="*/ 10794 h 15991"/>
                <a:gd name="connsiteX1" fmla="*/ 11594 w 15991"/>
                <a:gd name="connsiteY1" fmla="*/ 8395 h 15991"/>
                <a:gd name="connsiteX2" fmla="*/ 9195 w 15991"/>
                <a:gd name="connsiteY2" fmla="*/ 5997 h 15991"/>
                <a:gd name="connsiteX3" fmla="*/ 5997 w 15991"/>
                <a:gd name="connsiteY3" fmla="*/ 8395 h 15991"/>
                <a:gd name="connsiteX4" fmla="*/ 91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0794"/>
                  </a:moveTo>
                  <a:cubicBezTo>
                    <a:pt x="10794" y="10794"/>
                    <a:pt x="11594" y="9994"/>
                    <a:pt x="11594" y="8395"/>
                  </a:cubicBezTo>
                  <a:cubicBezTo>
                    <a:pt x="11594" y="6796"/>
                    <a:pt x="9994" y="5997"/>
                    <a:pt x="9195" y="5997"/>
                  </a:cubicBezTo>
                  <a:cubicBezTo>
                    <a:pt x="7596" y="5997"/>
                    <a:pt x="5997" y="6796"/>
                    <a:pt x="5997" y="8395"/>
                  </a:cubicBezTo>
                  <a:cubicBezTo>
                    <a:pt x="5997" y="9195"/>
                    <a:pt x="7596" y="10794"/>
                    <a:pt x="91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5BABFBB7-52A5-45C2-B4C4-4ABFFA5CA99C}"/>
                </a:ext>
              </a:extLst>
            </p:cNvPr>
            <p:cNvSpPr/>
            <p:nvPr/>
          </p:nvSpPr>
          <p:spPr>
            <a:xfrm>
              <a:off x="1785832" y="1649329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6796" y="9994"/>
                    <a:pt x="75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9CE593E9-A9B0-4AD0-86AB-06C000ED9B8A}"/>
                </a:ext>
              </a:extLst>
            </p:cNvPr>
            <p:cNvSpPr/>
            <p:nvPr/>
          </p:nvSpPr>
          <p:spPr>
            <a:xfrm>
              <a:off x="1927945" y="1647730"/>
              <a:ext cx="15991" cy="15991"/>
            </a:xfrm>
            <a:custGeom>
              <a:avLst/>
              <a:gdLst>
                <a:gd name="connsiteX0" fmla="*/ 9403 w 15991"/>
                <a:gd name="connsiteY0" fmla="*/ 13193 h 15991"/>
                <a:gd name="connsiteX1" fmla="*/ 12601 w 15991"/>
                <a:gd name="connsiteY1" fmla="*/ 9994 h 15991"/>
                <a:gd name="connsiteX2" fmla="*/ 9403 w 15991"/>
                <a:gd name="connsiteY2" fmla="*/ 5997 h 15991"/>
                <a:gd name="connsiteX3" fmla="*/ 6205 w 15991"/>
                <a:gd name="connsiteY3" fmla="*/ 9994 h 15991"/>
                <a:gd name="connsiteX4" fmla="*/ 9403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403" y="13193"/>
                  </a:moveTo>
                  <a:cubicBezTo>
                    <a:pt x="11002" y="13193"/>
                    <a:pt x="12601" y="11594"/>
                    <a:pt x="12601" y="9994"/>
                  </a:cubicBezTo>
                  <a:cubicBezTo>
                    <a:pt x="12601" y="8395"/>
                    <a:pt x="11002" y="5997"/>
                    <a:pt x="9403" y="5997"/>
                  </a:cubicBezTo>
                  <a:cubicBezTo>
                    <a:pt x="7804" y="5997"/>
                    <a:pt x="6205" y="7596"/>
                    <a:pt x="6205" y="9994"/>
                  </a:cubicBezTo>
                  <a:cubicBezTo>
                    <a:pt x="5405" y="12393"/>
                    <a:pt x="7004" y="13193"/>
                    <a:pt x="9403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3CD595E-28B0-4870-A74B-4313C98CDFEC}"/>
                </a:ext>
              </a:extLst>
            </p:cNvPr>
            <p:cNvSpPr/>
            <p:nvPr/>
          </p:nvSpPr>
          <p:spPr>
            <a:xfrm>
              <a:off x="2070473" y="1648529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4B0BD8B7-51DD-4372-A63F-972A5FDF40CB}"/>
                </a:ext>
              </a:extLst>
            </p:cNvPr>
            <p:cNvSpPr/>
            <p:nvPr/>
          </p:nvSpPr>
          <p:spPr>
            <a:xfrm>
              <a:off x="2212794" y="1647730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3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4" y="13193"/>
                    <a:pt x="13193" y="11594"/>
                    <a:pt x="13193" y="9994"/>
                  </a:cubicBezTo>
                  <a:cubicBezTo>
                    <a:pt x="13193" y="8395"/>
                    <a:pt x="11594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9D997CEC-B172-41B4-A04A-045AED2BFCD8}"/>
                </a:ext>
              </a:extLst>
            </p:cNvPr>
            <p:cNvSpPr/>
            <p:nvPr/>
          </p:nvSpPr>
          <p:spPr>
            <a:xfrm>
              <a:off x="2355915" y="1647730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23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1593" y="13193"/>
                    <a:pt x="12393" y="11594"/>
                    <a:pt x="12393" y="9994"/>
                  </a:cubicBezTo>
                  <a:cubicBezTo>
                    <a:pt x="12393" y="8395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9E490BDC-00FC-4BB0-B60C-1D5D1967EBE4}"/>
                </a:ext>
              </a:extLst>
            </p:cNvPr>
            <p:cNvSpPr/>
            <p:nvPr/>
          </p:nvSpPr>
          <p:spPr>
            <a:xfrm>
              <a:off x="2498235" y="1647730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0794" y="13193"/>
                    <a:pt x="13193" y="11594"/>
                    <a:pt x="13193" y="9994"/>
                  </a:cubicBezTo>
                  <a:cubicBezTo>
                    <a:pt x="13193" y="8395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DECA95-BD65-470C-B5DC-97CF13F9E199}"/>
                </a:ext>
              </a:extLst>
            </p:cNvPr>
            <p:cNvSpPr/>
            <p:nvPr/>
          </p:nvSpPr>
          <p:spPr>
            <a:xfrm>
              <a:off x="2641356" y="1647730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1594" y="13193"/>
                    <a:pt x="13193" y="11594"/>
                    <a:pt x="13193" y="9994"/>
                  </a:cubicBezTo>
                  <a:cubicBezTo>
                    <a:pt x="13193" y="8395"/>
                    <a:pt x="11594" y="5997"/>
                    <a:pt x="9195" y="5997"/>
                  </a:cubicBezTo>
                  <a:cubicBezTo>
                    <a:pt x="6796" y="5997"/>
                    <a:pt x="5997" y="7596"/>
                    <a:pt x="5997" y="9994"/>
                  </a:cubicBezTo>
                  <a:cubicBezTo>
                    <a:pt x="5997" y="12393"/>
                    <a:pt x="67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3F59CC7-632E-4E5D-94F1-8402A18D54AB}"/>
                </a:ext>
              </a:extLst>
            </p:cNvPr>
            <p:cNvSpPr/>
            <p:nvPr/>
          </p:nvSpPr>
          <p:spPr>
            <a:xfrm>
              <a:off x="2778879" y="1643732"/>
              <a:ext cx="23987" cy="23987"/>
            </a:xfrm>
            <a:custGeom>
              <a:avLst/>
              <a:gdLst>
                <a:gd name="connsiteX0" fmla="*/ 13992 w 23986"/>
                <a:gd name="connsiteY0" fmla="*/ 21988 h 23986"/>
                <a:gd name="connsiteX1" fmla="*/ 21988 w 23986"/>
                <a:gd name="connsiteY1" fmla="*/ 13992 h 23986"/>
                <a:gd name="connsiteX2" fmla="*/ 13992 w 23986"/>
                <a:gd name="connsiteY2" fmla="*/ 5997 h 23986"/>
                <a:gd name="connsiteX3" fmla="*/ 5997 w 23986"/>
                <a:gd name="connsiteY3" fmla="*/ 13992 h 23986"/>
                <a:gd name="connsiteX4" fmla="*/ 13992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1988"/>
                  </a:moveTo>
                  <a:cubicBezTo>
                    <a:pt x="17990" y="21988"/>
                    <a:pt x="21988" y="18790"/>
                    <a:pt x="21988" y="13992"/>
                  </a:cubicBezTo>
                  <a:cubicBezTo>
                    <a:pt x="21988" y="9195"/>
                    <a:pt x="17990" y="5997"/>
                    <a:pt x="13992" y="5997"/>
                  </a:cubicBezTo>
                  <a:cubicBezTo>
                    <a:pt x="9994" y="5997"/>
                    <a:pt x="5997" y="9195"/>
                    <a:pt x="5997" y="13992"/>
                  </a:cubicBezTo>
                  <a:cubicBezTo>
                    <a:pt x="5997" y="18790"/>
                    <a:pt x="9994" y="21988"/>
                    <a:pt x="13992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65F8EEB-3B03-4098-A535-834C5B7AC1FF}"/>
                </a:ext>
              </a:extLst>
            </p:cNvPr>
            <p:cNvSpPr/>
            <p:nvPr/>
          </p:nvSpPr>
          <p:spPr>
            <a:xfrm>
              <a:off x="2918801" y="1640534"/>
              <a:ext cx="31982" cy="31982"/>
            </a:xfrm>
            <a:custGeom>
              <a:avLst/>
              <a:gdLst>
                <a:gd name="connsiteX0" fmla="*/ 17190 w 31982"/>
                <a:gd name="connsiteY0" fmla="*/ 28384 h 31982"/>
                <a:gd name="connsiteX1" fmla="*/ 29184 w 31982"/>
                <a:gd name="connsiteY1" fmla="*/ 17190 h 31982"/>
                <a:gd name="connsiteX2" fmla="*/ 17190 w 31982"/>
                <a:gd name="connsiteY2" fmla="*/ 5997 h 31982"/>
                <a:gd name="connsiteX3" fmla="*/ 5997 w 31982"/>
                <a:gd name="connsiteY3" fmla="*/ 17190 h 31982"/>
                <a:gd name="connsiteX4" fmla="*/ 17190 w 31982"/>
                <a:gd name="connsiteY4" fmla="*/ 28384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7190" y="28384"/>
                  </a:moveTo>
                  <a:cubicBezTo>
                    <a:pt x="23587" y="28384"/>
                    <a:pt x="29184" y="23587"/>
                    <a:pt x="29184" y="17190"/>
                  </a:cubicBezTo>
                  <a:cubicBezTo>
                    <a:pt x="29184" y="10794"/>
                    <a:pt x="24386" y="5997"/>
                    <a:pt x="17190" y="5997"/>
                  </a:cubicBezTo>
                  <a:cubicBezTo>
                    <a:pt x="10794" y="5997"/>
                    <a:pt x="5997" y="10794"/>
                    <a:pt x="5997" y="17190"/>
                  </a:cubicBezTo>
                  <a:cubicBezTo>
                    <a:pt x="5997" y="23587"/>
                    <a:pt x="10794" y="28384"/>
                    <a:pt x="17190" y="28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DEC0EAD-2DC2-42F5-A555-E9E6AE25A942}"/>
                </a:ext>
              </a:extLst>
            </p:cNvPr>
            <p:cNvSpPr/>
            <p:nvPr/>
          </p:nvSpPr>
          <p:spPr>
            <a:xfrm>
              <a:off x="3064320" y="1643732"/>
              <a:ext cx="23987" cy="23987"/>
            </a:xfrm>
            <a:custGeom>
              <a:avLst/>
              <a:gdLst>
                <a:gd name="connsiteX0" fmla="*/ 13992 w 23986"/>
                <a:gd name="connsiteY0" fmla="*/ 21988 h 23986"/>
                <a:gd name="connsiteX1" fmla="*/ 21988 w 23986"/>
                <a:gd name="connsiteY1" fmla="*/ 13992 h 23986"/>
                <a:gd name="connsiteX2" fmla="*/ 13992 w 23986"/>
                <a:gd name="connsiteY2" fmla="*/ 5997 h 23986"/>
                <a:gd name="connsiteX3" fmla="*/ 5997 w 23986"/>
                <a:gd name="connsiteY3" fmla="*/ 13992 h 23986"/>
                <a:gd name="connsiteX4" fmla="*/ 13992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1988"/>
                  </a:moveTo>
                  <a:cubicBezTo>
                    <a:pt x="18790" y="21988"/>
                    <a:pt x="21988" y="18790"/>
                    <a:pt x="21988" y="13992"/>
                  </a:cubicBezTo>
                  <a:cubicBezTo>
                    <a:pt x="21988" y="9195"/>
                    <a:pt x="18790" y="5997"/>
                    <a:pt x="13992" y="5997"/>
                  </a:cubicBezTo>
                  <a:cubicBezTo>
                    <a:pt x="9994" y="5997"/>
                    <a:pt x="5997" y="9195"/>
                    <a:pt x="5997" y="13992"/>
                  </a:cubicBezTo>
                  <a:cubicBezTo>
                    <a:pt x="5997" y="18790"/>
                    <a:pt x="9994" y="21988"/>
                    <a:pt x="13992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E1D52489-7C27-4D78-8321-90B94032CCC3}"/>
                </a:ext>
              </a:extLst>
            </p:cNvPr>
            <p:cNvSpPr/>
            <p:nvPr/>
          </p:nvSpPr>
          <p:spPr>
            <a:xfrm>
              <a:off x="3210484" y="1646131"/>
              <a:ext cx="15991" cy="15991"/>
            </a:xfrm>
            <a:custGeom>
              <a:avLst/>
              <a:gdLst>
                <a:gd name="connsiteX0" fmla="*/ 10949 w 15991"/>
                <a:gd name="connsiteY0" fmla="*/ 16391 h 15991"/>
                <a:gd name="connsiteX1" fmla="*/ 15746 w 15991"/>
                <a:gd name="connsiteY1" fmla="*/ 11593 h 15991"/>
                <a:gd name="connsiteX2" fmla="*/ 10949 w 15991"/>
                <a:gd name="connsiteY2" fmla="*/ 5997 h 15991"/>
                <a:gd name="connsiteX3" fmla="*/ 6152 w 15991"/>
                <a:gd name="connsiteY3" fmla="*/ 11593 h 15991"/>
                <a:gd name="connsiteX4" fmla="*/ 10949 w 15991"/>
                <a:gd name="connsiteY4" fmla="*/ 163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949" y="16391"/>
                  </a:moveTo>
                  <a:cubicBezTo>
                    <a:pt x="14147" y="16391"/>
                    <a:pt x="15746" y="13992"/>
                    <a:pt x="15746" y="11593"/>
                  </a:cubicBezTo>
                  <a:cubicBezTo>
                    <a:pt x="15746" y="8395"/>
                    <a:pt x="13348" y="5997"/>
                    <a:pt x="10949" y="5997"/>
                  </a:cubicBezTo>
                  <a:cubicBezTo>
                    <a:pt x="7751" y="5997"/>
                    <a:pt x="6152" y="8395"/>
                    <a:pt x="6152" y="11593"/>
                  </a:cubicBezTo>
                  <a:cubicBezTo>
                    <a:pt x="5352" y="14792"/>
                    <a:pt x="7751" y="16391"/>
                    <a:pt x="10949" y="16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BAC22F6E-D6D4-498D-AEF0-D3113E0C04AD}"/>
                </a:ext>
              </a:extLst>
            </p:cNvPr>
            <p:cNvSpPr/>
            <p:nvPr/>
          </p:nvSpPr>
          <p:spPr>
            <a:xfrm>
              <a:off x="3350561" y="1644532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1" y="20389"/>
                    <a:pt x="20389" y="17190"/>
                    <a:pt x="20389" y="13193"/>
                  </a:cubicBezTo>
                  <a:cubicBezTo>
                    <a:pt x="20389" y="9195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057E3238-D15C-4F66-9E5A-4AF7861323E7}"/>
                </a:ext>
              </a:extLst>
            </p:cNvPr>
            <p:cNvSpPr/>
            <p:nvPr/>
          </p:nvSpPr>
          <p:spPr>
            <a:xfrm>
              <a:off x="3491283" y="1642932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7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7" y="19589"/>
                    <a:pt x="23587" y="14792"/>
                  </a:cubicBezTo>
                  <a:cubicBezTo>
                    <a:pt x="23587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5997" y="195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99037E54-620B-465A-9952-B51959117B5A}"/>
                </a:ext>
              </a:extLst>
            </p:cNvPr>
            <p:cNvSpPr/>
            <p:nvPr/>
          </p:nvSpPr>
          <p:spPr>
            <a:xfrm>
              <a:off x="3636802" y="1645331"/>
              <a:ext cx="23987" cy="23987"/>
            </a:xfrm>
            <a:custGeom>
              <a:avLst/>
              <a:gdLst>
                <a:gd name="connsiteX0" fmla="*/ 12393 w 23986"/>
                <a:gd name="connsiteY0" fmla="*/ 18790 h 23986"/>
                <a:gd name="connsiteX1" fmla="*/ 18789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90"/>
                  </a:moveTo>
                  <a:cubicBezTo>
                    <a:pt x="16391" y="18790"/>
                    <a:pt x="18789" y="15591"/>
                    <a:pt x="18789" y="12393"/>
                  </a:cubicBezTo>
                  <a:cubicBezTo>
                    <a:pt x="18789" y="9195"/>
                    <a:pt x="16391" y="5997"/>
                    <a:pt x="12393" y="5997"/>
                  </a:cubicBezTo>
                  <a:cubicBezTo>
                    <a:pt x="8395" y="5997"/>
                    <a:pt x="5997" y="9195"/>
                    <a:pt x="5997" y="12393"/>
                  </a:cubicBezTo>
                  <a:cubicBezTo>
                    <a:pt x="5997" y="15591"/>
                    <a:pt x="8395" y="18790"/>
                    <a:pt x="12393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E8FDA28-721F-4B61-AE61-625983252946}"/>
                </a:ext>
              </a:extLst>
            </p:cNvPr>
            <p:cNvSpPr/>
            <p:nvPr/>
          </p:nvSpPr>
          <p:spPr>
            <a:xfrm>
              <a:off x="3778323" y="1644532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1" y="20389"/>
                    <a:pt x="20389" y="17190"/>
                    <a:pt x="20389" y="13193"/>
                  </a:cubicBezTo>
                  <a:cubicBezTo>
                    <a:pt x="20389" y="9195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53DAE74C-11F4-43FA-B8AA-EEAF3BEC85EF}"/>
                </a:ext>
              </a:extLst>
            </p:cNvPr>
            <p:cNvSpPr/>
            <p:nvPr/>
          </p:nvSpPr>
          <p:spPr>
            <a:xfrm>
              <a:off x="3921443" y="1644532"/>
              <a:ext cx="23987" cy="23987"/>
            </a:xfrm>
            <a:custGeom>
              <a:avLst/>
              <a:gdLst>
                <a:gd name="connsiteX0" fmla="*/ 13193 w 23986"/>
                <a:gd name="connsiteY0" fmla="*/ 20389 h 23986"/>
                <a:gd name="connsiteX1" fmla="*/ 20389 w 23986"/>
                <a:gd name="connsiteY1" fmla="*/ 13193 h 23986"/>
                <a:gd name="connsiteX2" fmla="*/ 13193 w 23986"/>
                <a:gd name="connsiteY2" fmla="*/ 5997 h 23986"/>
                <a:gd name="connsiteX3" fmla="*/ 5997 w 23986"/>
                <a:gd name="connsiteY3" fmla="*/ 13193 h 23986"/>
                <a:gd name="connsiteX4" fmla="*/ 13193 w 23986"/>
                <a:gd name="connsiteY4" fmla="*/ 20389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0389"/>
                  </a:moveTo>
                  <a:cubicBezTo>
                    <a:pt x="17191" y="20389"/>
                    <a:pt x="20389" y="17190"/>
                    <a:pt x="20389" y="13193"/>
                  </a:cubicBezTo>
                  <a:cubicBezTo>
                    <a:pt x="20389" y="9195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193"/>
                  </a:cubicBezTo>
                  <a:cubicBezTo>
                    <a:pt x="5997" y="17190"/>
                    <a:pt x="9195" y="20389"/>
                    <a:pt x="13193" y="2038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D26B4BF-5357-42B2-9771-C9EA77F8B13B}"/>
                </a:ext>
              </a:extLst>
            </p:cNvPr>
            <p:cNvSpPr/>
            <p:nvPr/>
          </p:nvSpPr>
          <p:spPr>
            <a:xfrm>
              <a:off x="4065363" y="1646131"/>
              <a:ext cx="15991" cy="15991"/>
            </a:xfrm>
            <a:custGeom>
              <a:avLst/>
              <a:gdLst>
                <a:gd name="connsiteX0" fmla="*/ 17191 w 15991"/>
                <a:gd name="connsiteY0" fmla="*/ 11593 h 15991"/>
                <a:gd name="connsiteX1" fmla="*/ 11594 w 15991"/>
                <a:gd name="connsiteY1" fmla="*/ 17190 h 15991"/>
                <a:gd name="connsiteX2" fmla="*/ 5997 w 15991"/>
                <a:gd name="connsiteY2" fmla="*/ 11593 h 15991"/>
                <a:gd name="connsiteX3" fmla="*/ 11594 w 15991"/>
                <a:gd name="connsiteY3" fmla="*/ 5997 h 15991"/>
                <a:gd name="connsiteX4" fmla="*/ 17191 w 15991"/>
                <a:gd name="connsiteY4" fmla="*/ 115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7191" y="11593"/>
                  </a:moveTo>
                  <a:cubicBezTo>
                    <a:pt x="17191" y="14685"/>
                    <a:pt x="14685" y="17190"/>
                    <a:pt x="11594" y="17190"/>
                  </a:cubicBezTo>
                  <a:cubicBezTo>
                    <a:pt x="8503" y="17190"/>
                    <a:pt x="5997" y="14685"/>
                    <a:pt x="5997" y="11593"/>
                  </a:cubicBezTo>
                  <a:cubicBezTo>
                    <a:pt x="5997" y="8502"/>
                    <a:pt x="8503" y="5997"/>
                    <a:pt x="11594" y="5997"/>
                  </a:cubicBezTo>
                  <a:cubicBezTo>
                    <a:pt x="14685" y="5997"/>
                    <a:pt x="17191" y="8502"/>
                    <a:pt x="17191" y="11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06A2C1D3-64B0-4828-9F2F-772DAE1C54C4}"/>
                </a:ext>
              </a:extLst>
            </p:cNvPr>
            <p:cNvSpPr/>
            <p:nvPr/>
          </p:nvSpPr>
          <p:spPr>
            <a:xfrm>
              <a:off x="4208484" y="1646131"/>
              <a:ext cx="15991" cy="15991"/>
            </a:xfrm>
            <a:custGeom>
              <a:avLst/>
              <a:gdLst>
                <a:gd name="connsiteX0" fmla="*/ 11593 w 15991"/>
                <a:gd name="connsiteY0" fmla="*/ 16391 h 15991"/>
                <a:gd name="connsiteX1" fmla="*/ 16391 w 15991"/>
                <a:gd name="connsiteY1" fmla="*/ 11593 h 15991"/>
                <a:gd name="connsiteX2" fmla="*/ 11593 w 15991"/>
                <a:gd name="connsiteY2" fmla="*/ 5997 h 15991"/>
                <a:gd name="connsiteX3" fmla="*/ 5997 w 15991"/>
                <a:gd name="connsiteY3" fmla="*/ 11593 h 15991"/>
                <a:gd name="connsiteX4" fmla="*/ 11593 w 15991"/>
                <a:gd name="connsiteY4" fmla="*/ 163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3" y="16391"/>
                  </a:moveTo>
                  <a:cubicBezTo>
                    <a:pt x="13992" y="16391"/>
                    <a:pt x="16391" y="13992"/>
                    <a:pt x="16391" y="11593"/>
                  </a:cubicBezTo>
                  <a:cubicBezTo>
                    <a:pt x="16391" y="8395"/>
                    <a:pt x="13992" y="5997"/>
                    <a:pt x="11593" y="5997"/>
                  </a:cubicBezTo>
                  <a:cubicBezTo>
                    <a:pt x="8395" y="5997"/>
                    <a:pt x="5997" y="8395"/>
                    <a:pt x="5997" y="11593"/>
                  </a:cubicBezTo>
                  <a:cubicBezTo>
                    <a:pt x="5997" y="14792"/>
                    <a:pt x="8395" y="16391"/>
                    <a:pt x="11593" y="16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55BA94F9-9679-4914-96D4-CAA7C815560F}"/>
                </a:ext>
              </a:extLst>
            </p:cNvPr>
            <p:cNvSpPr/>
            <p:nvPr/>
          </p:nvSpPr>
          <p:spPr>
            <a:xfrm>
              <a:off x="4351604" y="1648529"/>
              <a:ext cx="15991" cy="15991"/>
            </a:xfrm>
            <a:custGeom>
              <a:avLst/>
              <a:gdLst>
                <a:gd name="connsiteX0" fmla="*/ 10794 w 15991"/>
                <a:gd name="connsiteY0" fmla="*/ 13992 h 15991"/>
                <a:gd name="connsiteX1" fmla="*/ 14792 w 15991"/>
                <a:gd name="connsiteY1" fmla="*/ 9994 h 15991"/>
                <a:gd name="connsiteX2" fmla="*/ 10794 w 15991"/>
                <a:gd name="connsiteY2" fmla="*/ 5997 h 15991"/>
                <a:gd name="connsiteX3" fmla="*/ 5997 w 15991"/>
                <a:gd name="connsiteY3" fmla="*/ 9994 h 15991"/>
                <a:gd name="connsiteX4" fmla="*/ 107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3992"/>
                  </a:moveTo>
                  <a:cubicBezTo>
                    <a:pt x="13193" y="13992"/>
                    <a:pt x="14792" y="12393"/>
                    <a:pt x="14792" y="9994"/>
                  </a:cubicBezTo>
                  <a:cubicBezTo>
                    <a:pt x="14792" y="7596"/>
                    <a:pt x="13193" y="5997"/>
                    <a:pt x="107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6797" y="11594"/>
                    <a:pt x="8395" y="13992"/>
                    <a:pt x="107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5A7E9392-3B57-48CD-842E-03090668B10A}"/>
                </a:ext>
              </a:extLst>
            </p:cNvPr>
            <p:cNvSpPr/>
            <p:nvPr/>
          </p:nvSpPr>
          <p:spPr>
            <a:xfrm>
              <a:off x="4495524" y="1647730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AAF30210-4403-44CC-B2E0-6A9D0246C77E}"/>
                </a:ext>
              </a:extLst>
            </p:cNvPr>
            <p:cNvSpPr/>
            <p:nvPr/>
          </p:nvSpPr>
          <p:spPr>
            <a:xfrm>
              <a:off x="4637844" y="1647730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22F8751E-D782-47DA-B429-DF9547F0C832}"/>
                </a:ext>
              </a:extLst>
            </p:cNvPr>
            <p:cNvSpPr/>
            <p:nvPr/>
          </p:nvSpPr>
          <p:spPr>
            <a:xfrm>
              <a:off x="4778443" y="1645331"/>
              <a:ext cx="23987" cy="23987"/>
            </a:xfrm>
            <a:custGeom>
              <a:avLst/>
              <a:gdLst>
                <a:gd name="connsiteX0" fmla="*/ 12516 w 23986"/>
                <a:gd name="connsiteY0" fmla="*/ 18790 h 23986"/>
                <a:gd name="connsiteX1" fmla="*/ 18913 w 23986"/>
                <a:gd name="connsiteY1" fmla="*/ 12393 h 23986"/>
                <a:gd name="connsiteX2" fmla="*/ 12516 w 23986"/>
                <a:gd name="connsiteY2" fmla="*/ 5997 h 23986"/>
                <a:gd name="connsiteX3" fmla="*/ 6120 w 23986"/>
                <a:gd name="connsiteY3" fmla="*/ 12393 h 23986"/>
                <a:gd name="connsiteX4" fmla="*/ 12516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516" y="18790"/>
                  </a:moveTo>
                  <a:cubicBezTo>
                    <a:pt x="15715" y="18790"/>
                    <a:pt x="18913" y="15591"/>
                    <a:pt x="18913" y="12393"/>
                  </a:cubicBezTo>
                  <a:cubicBezTo>
                    <a:pt x="18913" y="9195"/>
                    <a:pt x="16514" y="5997"/>
                    <a:pt x="12516" y="5997"/>
                  </a:cubicBezTo>
                  <a:cubicBezTo>
                    <a:pt x="8519" y="5997"/>
                    <a:pt x="6120" y="9195"/>
                    <a:pt x="6120" y="12393"/>
                  </a:cubicBezTo>
                  <a:cubicBezTo>
                    <a:pt x="5320" y="15591"/>
                    <a:pt x="8519" y="18790"/>
                    <a:pt x="12516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474DC374-3F20-478B-A777-A19974E3262F}"/>
                </a:ext>
              </a:extLst>
            </p:cNvPr>
            <p:cNvSpPr/>
            <p:nvPr/>
          </p:nvSpPr>
          <p:spPr>
            <a:xfrm>
              <a:off x="4918401" y="1642932"/>
              <a:ext cx="23987" cy="23987"/>
            </a:xfrm>
            <a:custGeom>
              <a:avLst/>
              <a:gdLst>
                <a:gd name="connsiteX0" fmla="*/ 14879 w 23986"/>
                <a:gd name="connsiteY0" fmla="*/ 23587 h 23986"/>
                <a:gd name="connsiteX1" fmla="*/ 23675 w 23986"/>
                <a:gd name="connsiteY1" fmla="*/ 14792 h 23986"/>
                <a:gd name="connsiteX2" fmla="*/ 14879 w 23986"/>
                <a:gd name="connsiteY2" fmla="*/ 5997 h 23986"/>
                <a:gd name="connsiteX3" fmla="*/ 6085 w 23986"/>
                <a:gd name="connsiteY3" fmla="*/ 14792 h 23986"/>
                <a:gd name="connsiteX4" fmla="*/ 14879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879" y="23587"/>
                  </a:moveTo>
                  <a:cubicBezTo>
                    <a:pt x="19677" y="23587"/>
                    <a:pt x="23675" y="19589"/>
                    <a:pt x="23675" y="14792"/>
                  </a:cubicBezTo>
                  <a:cubicBezTo>
                    <a:pt x="23675" y="9994"/>
                    <a:pt x="19677" y="5997"/>
                    <a:pt x="14879" y="5997"/>
                  </a:cubicBezTo>
                  <a:cubicBezTo>
                    <a:pt x="10082" y="5997"/>
                    <a:pt x="6085" y="9994"/>
                    <a:pt x="6085" y="14792"/>
                  </a:cubicBezTo>
                  <a:cubicBezTo>
                    <a:pt x="5285" y="19589"/>
                    <a:pt x="10082" y="23587"/>
                    <a:pt x="14879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5EB48A9-C3AD-4F71-9BAE-BCB6151B2036}"/>
                </a:ext>
              </a:extLst>
            </p:cNvPr>
            <p:cNvSpPr/>
            <p:nvPr/>
          </p:nvSpPr>
          <p:spPr>
            <a:xfrm>
              <a:off x="1070230" y="1790051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0CEFF492-CF99-4589-9893-76A9ABF25A34}"/>
                </a:ext>
              </a:extLst>
            </p:cNvPr>
            <p:cNvSpPr/>
            <p:nvPr/>
          </p:nvSpPr>
          <p:spPr>
            <a:xfrm>
              <a:off x="1205287" y="1782055"/>
              <a:ext cx="31982" cy="31982"/>
            </a:xfrm>
            <a:custGeom>
              <a:avLst/>
              <a:gdLst>
                <a:gd name="connsiteX0" fmla="*/ 18857 w 31982"/>
                <a:gd name="connsiteY0" fmla="*/ 31582 h 31982"/>
                <a:gd name="connsiteX1" fmla="*/ 31650 w 31982"/>
                <a:gd name="connsiteY1" fmla="*/ 18789 h 31982"/>
                <a:gd name="connsiteX2" fmla="*/ 18857 w 31982"/>
                <a:gd name="connsiteY2" fmla="*/ 5997 h 31982"/>
                <a:gd name="connsiteX3" fmla="*/ 6064 w 31982"/>
                <a:gd name="connsiteY3" fmla="*/ 18789 h 31982"/>
                <a:gd name="connsiteX4" fmla="*/ 18857 w 31982"/>
                <a:gd name="connsiteY4" fmla="*/ 31582 h 31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982" h="31982">
                  <a:moveTo>
                    <a:pt x="18857" y="31582"/>
                  </a:moveTo>
                  <a:cubicBezTo>
                    <a:pt x="26053" y="31582"/>
                    <a:pt x="31650" y="25986"/>
                    <a:pt x="31650" y="18789"/>
                  </a:cubicBezTo>
                  <a:cubicBezTo>
                    <a:pt x="31650" y="11593"/>
                    <a:pt x="26053" y="5997"/>
                    <a:pt x="18857" y="5997"/>
                  </a:cubicBezTo>
                  <a:cubicBezTo>
                    <a:pt x="11661" y="5997"/>
                    <a:pt x="6064" y="11593"/>
                    <a:pt x="6064" y="18789"/>
                  </a:cubicBezTo>
                  <a:cubicBezTo>
                    <a:pt x="5265" y="25186"/>
                    <a:pt x="11661" y="31582"/>
                    <a:pt x="18857" y="315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0DC696A6-5072-435E-A1CE-F3AAB2AB46CA}"/>
                </a:ext>
              </a:extLst>
            </p:cNvPr>
            <p:cNvSpPr/>
            <p:nvPr/>
          </p:nvSpPr>
          <p:spPr>
            <a:xfrm>
              <a:off x="1357270" y="1790850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4468595C-F4BF-477D-B6E9-D851C44DA50B}"/>
                </a:ext>
              </a:extLst>
            </p:cNvPr>
            <p:cNvSpPr/>
            <p:nvPr/>
          </p:nvSpPr>
          <p:spPr>
            <a:xfrm>
              <a:off x="1501190" y="1792449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15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1594" y="9994"/>
                    <a:pt x="11594" y="8395"/>
                  </a:cubicBezTo>
                  <a:cubicBezTo>
                    <a:pt x="115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0046CBAD-193E-4AD7-BA94-694E80BA7140}"/>
                </a:ext>
              </a:extLst>
            </p:cNvPr>
            <p:cNvSpPr/>
            <p:nvPr/>
          </p:nvSpPr>
          <p:spPr>
            <a:xfrm>
              <a:off x="1643511" y="1791650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195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0108B130-2566-4353-A2CA-FB6F42513625}"/>
                </a:ext>
              </a:extLst>
            </p:cNvPr>
            <p:cNvSpPr/>
            <p:nvPr/>
          </p:nvSpPr>
          <p:spPr>
            <a:xfrm>
              <a:off x="1785832" y="1791650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6796" y="9994"/>
                    <a:pt x="75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6C794E8-7C49-474E-A57D-5574CC9C2898}"/>
                </a:ext>
              </a:extLst>
            </p:cNvPr>
            <p:cNvSpPr/>
            <p:nvPr/>
          </p:nvSpPr>
          <p:spPr>
            <a:xfrm>
              <a:off x="1929752" y="179244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DC364F83-9A9D-4C4F-9CA1-EFB684E58296}"/>
                </a:ext>
              </a:extLst>
            </p:cNvPr>
            <p:cNvSpPr/>
            <p:nvPr/>
          </p:nvSpPr>
          <p:spPr>
            <a:xfrm>
              <a:off x="2072073" y="179244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7468A47A-19BF-4176-9E14-E91F643B4F7F}"/>
                </a:ext>
              </a:extLst>
            </p:cNvPr>
            <p:cNvSpPr/>
            <p:nvPr/>
          </p:nvSpPr>
          <p:spPr>
            <a:xfrm>
              <a:off x="2212794" y="1790850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3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4" y="13193"/>
                    <a:pt x="13193" y="11594"/>
                    <a:pt x="13193" y="9195"/>
                  </a:cubicBezTo>
                  <a:cubicBezTo>
                    <a:pt x="13193" y="7596"/>
                    <a:pt x="11594" y="5997"/>
                    <a:pt x="9994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EBE695D-5640-40DD-A457-4690EE82E971}"/>
                </a:ext>
              </a:extLst>
            </p:cNvPr>
            <p:cNvSpPr/>
            <p:nvPr/>
          </p:nvSpPr>
          <p:spPr>
            <a:xfrm>
              <a:off x="2355915" y="1790850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1593" y="13193"/>
                    <a:pt x="12393" y="115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802DC01F-274F-4C4E-ABDD-FF38A90DC6C5}"/>
                </a:ext>
              </a:extLst>
            </p:cNvPr>
            <p:cNvSpPr/>
            <p:nvPr/>
          </p:nvSpPr>
          <p:spPr>
            <a:xfrm>
              <a:off x="2498235" y="1790850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0794" y="13193"/>
                    <a:pt x="13193" y="11594"/>
                    <a:pt x="13193" y="9195"/>
                  </a:cubicBezTo>
                  <a:cubicBezTo>
                    <a:pt x="13193" y="7596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3A48F4DE-52DC-4E60-8660-0B3A1421A79A}"/>
                </a:ext>
              </a:extLst>
            </p:cNvPr>
            <p:cNvSpPr/>
            <p:nvPr/>
          </p:nvSpPr>
          <p:spPr>
            <a:xfrm>
              <a:off x="2640556" y="1790051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8395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BBEEF9B5-EE07-41F4-B75D-8B1DFDB2A372}"/>
                </a:ext>
              </a:extLst>
            </p:cNvPr>
            <p:cNvSpPr/>
            <p:nvPr/>
          </p:nvSpPr>
          <p:spPr>
            <a:xfrm>
              <a:off x="2782077" y="1789251"/>
              <a:ext cx="15991" cy="15991"/>
            </a:xfrm>
            <a:custGeom>
              <a:avLst/>
              <a:gdLst>
                <a:gd name="connsiteX0" fmla="*/ 10794 w 15991"/>
                <a:gd name="connsiteY0" fmla="*/ 163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63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6391"/>
                  </a:moveTo>
                  <a:cubicBezTo>
                    <a:pt x="13193" y="16391"/>
                    <a:pt x="15591" y="13992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7596" y="5997"/>
                    <a:pt x="5997" y="8395"/>
                    <a:pt x="5997" y="10794"/>
                  </a:cubicBezTo>
                  <a:cubicBezTo>
                    <a:pt x="5997" y="13992"/>
                    <a:pt x="8395" y="16391"/>
                    <a:pt x="10794" y="163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F2DD3B5-5CCB-4BD8-988B-D3D70D7F0B82}"/>
                </a:ext>
              </a:extLst>
            </p:cNvPr>
            <p:cNvSpPr/>
            <p:nvPr/>
          </p:nvSpPr>
          <p:spPr>
            <a:xfrm>
              <a:off x="2924274" y="1788451"/>
              <a:ext cx="23987" cy="23987"/>
            </a:xfrm>
            <a:custGeom>
              <a:avLst/>
              <a:gdLst>
                <a:gd name="connsiteX0" fmla="*/ 11718 w 23986"/>
                <a:gd name="connsiteY0" fmla="*/ 17990 h 23986"/>
                <a:gd name="connsiteX1" fmla="*/ 18114 w 23986"/>
                <a:gd name="connsiteY1" fmla="*/ 11594 h 23986"/>
                <a:gd name="connsiteX2" fmla="*/ 11718 w 23986"/>
                <a:gd name="connsiteY2" fmla="*/ 5997 h 23986"/>
                <a:gd name="connsiteX3" fmla="*/ 6121 w 23986"/>
                <a:gd name="connsiteY3" fmla="*/ 11594 h 23986"/>
                <a:gd name="connsiteX4" fmla="*/ 11718 w 23986"/>
                <a:gd name="connsiteY4" fmla="*/ 179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1718" y="17990"/>
                  </a:moveTo>
                  <a:cubicBezTo>
                    <a:pt x="14916" y="17990"/>
                    <a:pt x="18114" y="15591"/>
                    <a:pt x="18114" y="11594"/>
                  </a:cubicBezTo>
                  <a:cubicBezTo>
                    <a:pt x="18114" y="8395"/>
                    <a:pt x="15716" y="5997"/>
                    <a:pt x="11718" y="5997"/>
                  </a:cubicBezTo>
                  <a:cubicBezTo>
                    <a:pt x="8520" y="5997"/>
                    <a:pt x="6121" y="8395"/>
                    <a:pt x="6121" y="11594"/>
                  </a:cubicBezTo>
                  <a:cubicBezTo>
                    <a:pt x="5322" y="15591"/>
                    <a:pt x="8520" y="17990"/>
                    <a:pt x="11718" y="1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DEBBDEAF-C9E8-4543-84DC-EDD45031AB97}"/>
                </a:ext>
              </a:extLst>
            </p:cNvPr>
            <p:cNvSpPr/>
            <p:nvPr/>
          </p:nvSpPr>
          <p:spPr>
            <a:xfrm>
              <a:off x="3068318" y="1790850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47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4792" y="11594"/>
                    <a:pt x="14792" y="9994"/>
                  </a:cubicBezTo>
                  <a:cubicBezTo>
                    <a:pt x="14792" y="8395"/>
                    <a:pt x="131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5DAC05DF-AA99-44E2-AAB4-5F3FF43D6522}"/>
                </a:ext>
              </a:extLst>
            </p:cNvPr>
            <p:cNvSpPr/>
            <p:nvPr/>
          </p:nvSpPr>
          <p:spPr>
            <a:xfrm>
              <a:off x="3211439" y="1790850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992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4" y="13193"/>
                    <a:pt x="13992" y="11594"/>
                    <a:pt x="13992" y="9195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D59E7E7F-9615-4CC0-9201-5FB0B2397A7D}"/>
                </a:ext>
              </a:extLst>
            </p:cNvPr>
            <p:cNvSpPr/>
            <p:nvPr/>
          </p:nvSpPr>
          <p:spPr>
            <a:xfrm>
              <a:off x="3352960" y="1790051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2" y="15591"/>
                    <a:pt x="15591" y="13193"/>
                    <a:pt x="15591" y="10794"/>
                  </a:cubicBezTo>
                  <a:cubicBezTo>
                    <a:pt x="15591" y="8395"/>
                    <a:pt x="13192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0AAF32E4-E7AC-42E4-AC4E-7A22E123CD40}"/>
                </a:ext>
              </a:extLst>
            </p:cNvPr>
            <p:cNvSpPr/>
            <p:nvPr/>
          </p:nvSpPr>
          <p:spPr>
            <a:xfrm>
              <a:off x="3492082" y="1786852"/>
              <a:ext cx="23987" cy="23987"/>
            </a:xfrm>
            <a:custGeom>
              <a:avLst/>
              <a:gdLst>
                <a:gd name="connsiteX0" fmla="*/ 13992 w 23986"/>
                <a:gd name="connsiteY0" fmla="*/ 21988 h 23986"/>
                <a:gd name="connsiteX1" fmla="*/ 21988 w 23986"/>
                <a:gd name="connsiteY1" fmla="*/ 13992 h 23986"/>
                <a:gd name="connsiteX2" fmla="*/ 13992 w 23986"/>
                <a:gd name="connsiteY2" fmla="*/ 5997 h 23986"/>
                <a:gd name="connsiteX3" fmla="*/ 5997 w 23986"/>
                <a:gd name="connsiteY3" fmla="*/ 13992 h 23986"/>
                <a:gd name="connsiteX4" fmla="*/ 13992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1988"/>
                  </a:moveTo>
                  <a:cubicBezTo>
                    <a:pt x="18790" y="21988"/>
                    <a:pt x="21988" y="17990"/>
                    <a:pt x="21988" y="13992"/>
                  </a:cubicBezTo>
                  <a:cubicBezTo>
                    <a:pt x="21988" y="9195"/>
                    <a:pt x="17990" y="5997"/>
                    <a:pt x="13992" y="5997"/>
                  </a:cubicBezTo>
                  <a:cubicBezTo>
                    <a:pt x="9195" y="5997"/>
                    <a:pt x="5997" y="9994"/>
                    <a:pt x="5997" y="13992"/>
                  </a:cubicBezTo>
                  <a:cubicBezTo>
                    <a:pt x="5997" y="17990"/>
                    <a:pt x="9994" y="21988"/>
                    <a:pt x="13992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A990D1EF-FFA3-47A1-A95A-F4600334440E}"/>
                </a:ext>
              </a:extLst>
            </p:cNvPr>
            <p:cNvSpPr/>
            <p:nvPr/>
          </p:nvSpPr>
          <p:spPr>
            <a:xfrm>
              <a:off x="3635203" y="1786053"/>
              <a:ext cx="23987" cy="23987"/>
            </a:xfrm>
            <a:custGeom>
              <a:avLst/>
              <a:gdLst>
                <a:gd name="connsiteX0" fmla="*/ 13992 w 23986"/>
                <a:gd name="connsiteY0" fmla="*/ 21988 h 23986"/>
                <a:gd name="connsiteX1" fmla="*/ 21988 w 23986"/>
                <a:gd name="connsiteY1" fmla="*/ 13992 h 23986"/>
                <a:gd name="connsiteX2" fmla="*/ 13992 w 23986"/>
                <a:gd name="connsiteY2" fmla="*/ 5997 h 23986"/>
                <a:gd name="connsiteX3" fmla="*/ 5997 w 23986"/>
                <a:gd name="connsiteY3" fmla="*/ 13992 h 23986"/>
                <a:gd name="connsiteX4" fmla="*/ 13992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992" y="21988"/>
                  </a:moveTo>
                  <a:cubicBezTo>
                    <a:pt x="17990" y="21988"/>
                    <a:pt x="21988" y="17990"/>
                    <a:pt x="21988" y="13992"/>
                  </a:cubicBezTo>
                  <a:cubicBezTo>
                    <a:pt x="21988" y="9994"/>
                    <a:pt x="18789" y="5997"/>
                    <a:pt x="13992" y="5997"/>
                  </a:cubicBezTo>
                  <a:cubicBezTo>
                    <a:pt x="9994" y="5997"/>
                    <a:pt x="5997" y="9994"/>
                    <a:pt x="5997" y="13992"/>
                  </a:cubicBezTo>
                  <a:cubicBezTo>
                    <a:pt x="5997" y="18789"/>
                    <a:pt x="9994" y="21988"/>
                    <a:pt x="13992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345D0A7-868D-45BD-8E1B-2F4B0D466119}"/>
                </a:ext>
              </a:extLst>
            </p:cNvPr>
            <p:cNvSpPr/>
            <p:nvPr/>
          </p:nvSpPr>
          <p:spPr>
            <a:xfrm>
              <a:off x="3776724" y="1785253"/>
              <a:ext cx="23987" cy="23987"/>
            </a:xfrm>
            <a:custGeom>
              <a:avLst/>
              <a:gdLst>
                <a:gd name="connsiteX0" fmla="*/ 14792 w 23986"/>
                <a:gd name="connsiteY0" fmla="*/ 23587 h 23986"/>
                <a:gd name="connsiteX1" fmla="*/ 23586 w 23986"/>
                <a:gd name="connsiteY1" fmla="*/ 14792 h 23986"/>
                <a:gd name="connsiteX2" fmla="*/ 14792 w 23986"/>
                <a:gd name="connsiteY2" fmla="*/ 5997 h 23986"/>
                <a:gd name="connsiteX3" fmla="*/ 5997 w 23986"/>
                <a:gd name="connsiteY3" fmla="*/ 14792 h 23986"/>
                <a:gd name="connsiteX4" fmla="*/ 14792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792" y="23587"/>
                  </a:moveTo>
                  <a:cubicBezTo>
                    <a:pt x="19589" y="23587"/>
                    <a:pt x="23586" y="19589"/>
                    <a:pt x="23586" y="14792"/>
                  </a:cubicBezTo>
                  <a:cubicBezTo>
                    <a:pt x="23586" y="9994"/>
                    <a:pt x="19589" y="5997"/>
                    <a:pt x="14792" y="5997"/>
                  </a:cubicBezTo>
                  <a:cubicBezTo>
                    <a:pt x="9994" y="5997"/>
                    <a:pt x="5997" y="9994"/>
                    <a:pt x="5997" y="14792"/>
                  </a:cubicBezTo>
                  <a:cubicBezTo>
                    <a:pt x="6796" y="20389"/>
                    <a:pt x="9994" y="23587"/>
                    <a:pt x="14792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AB6D446-0C2A-48B6-8893-CDFC0BE9A3CC}"/>
                </a:ext>
              </a:extLst>
            </p:cNvPr>
            <p:cNvSpPr/>
            <p:nvPr/>
          </p:nvSpPr>
          <p:spPr>
            <a:xfrm>
              <a:off x="3923842" y="1790051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7596" y="5997"/>
                    <a:pt x="5997" y="8395"/>
                    <a:pt x="5997" y="10794"/>
                  </a:cubicBezTo>
                  <a:cubicBezTo>
                    <a:pt x="5997" y="13193"/>
                    <a:pt x="7596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4CE713DD-7FE8-4F1B-B5C4-13B3DCB3E8F2}"/>
                </a:ext>
              </a:extLst>
            </p:cNvPr>
            <p:cNvSpPr/>
            <p:nvPr/>
          </p:nvSpPr>
          <p:spPr>
            <a:xfrm>
              <a:off x="4066962" y="1790850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1594"/>
                    <a:pt x="13992" y="9994"/>
                  </a:cubicBezTo>
                  <a:cubicBezTo>
                    <a:pt x="13992" y="8395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7666B9EA-10B5-434D-8676-AA88DFC89CB1}"/>
                </a:ext>
              </a:extLst>
            </p:cNvPr>
            <p:cNvSpPr/>
            <p:nvPr/>
          </p:nvSpPr>
          <p:spPr>
            <a:xfrm>
              <a:off x="4210082" y="1790051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8395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5F2C8526-5942-4DD8-83A5-D5E960A5AD30}"/>
                </a:ext>
              </a:extLst>
            </p:cNvPr>
            <p:cNvSpPr/>
            <p:nvPr/>
          </p:nvSpPr>
          <p:spPr>
            <a:xfrm>
              <a:off x="4352404" y="1790850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2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3" y="13193"/>
                    <a:pt x="13192" y="11594"/>
                    <a:pt x="13192" y="9195"/>
                  </a:cubicBezTo>
                  <a:cubicBezTo>
                    <a:pt x="13192" y="7596"/>
                    <a:pt x="11593" y="5997"/>
                    <a:pt x="9994" y="5997"/>
                  </a:cubicBezTo>
                  <a:cubicBezTo>
                    <a:pt x="7595" y="5997"/>
                    <a:pt x="5997" y="7596"/>
                    <a:pt x="5997" y="9195"/>
                  </a:cubicBezTo>
                  <a:cubicBezTo>
                    <a:pt x="6796" y="11594"/>
                    <a:pt x="8395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FE477B45-3364-494F-8666-2E3B2D4C9067}"/>
                </a:ext>
              </a:extLst>
            </p:cNvPr>
            <p:cNvSpPr/>
            <p:nvPr/>
          </p:nvSpPr>
          <p:spPr>
            <a:xfrm>
              <a:off x="4496115" y="1790850"/>
              <a:ext cx="15991" cy="15991"/>
            </a:xfrm>
            <a:custGeom>
              <a:avLst/>
              <a:gdLst>
                <a:gd name="connsiteX0" fmla="*/ 9403 w 15991"/>
                <a:gd name="connsiteY0" fmla="*/ 13193 h 15991"/>
                <a:gd name="connsiteX1" fmla="*/ 13400 w 15991"/>
                <a:gd name="connsiteY1" fmla="*/ 9195 h 15991"/>
                <a:gd name="connsiteX2" fmla="*/ 9403 w 15991"/>
                <a:gd name="connsiteY2" fmla="*/ 5997 h 15991"/>
                <a:gd name="connsiteX3" fmla="*/ 6205 w 15991"/>
                <a:gd name="connsiteY3" fmla="*/ 9195 h 15991"/>
                <a:gd name="connsiteX4" fmla="*/ 9403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403" y="13193"/>
                  </a:moveTo>
                  <a:cubicBezTo>
                    <a:pt x="11002" y="13193"/>
                    <a:pt x="13400" y="11594"/>
                    <a:pt x="13400" y="9195"/>
                  </a:cubicBezTo>
                  <a:cubicBezTo>
                    <a:pt x="13400" y="7596"/>
                    <a:pt x="11801" y="5997"/>
                    <a:pt x="9403" y="5997"/>
                  </a:cubicBezTo>
                  <a:cubicBezTo>
                    <a:pt x="7004" y="5997"/>
                    <a:pt x="6205" y="7596"/>
                    <a:pt x="6205" y="9195"/>
                  </a:cubicBezTo>
                  <a:cubicBezTo>
                    <a:pt x="5405" y="11594"/>
                    <a:pt x="7004" y="13193"/>
                    <a:pt x="9403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BA3EA0E7-B239-433C-ADEF-D28E6B9FE9DA}"/>
                </a:ext>
              </a:extLst>
            </p:cNvPr>
            <p:cNvSpPr/>
            <p:nvPr/>
          </p:nvSpPr>
          <p:spPr>
            <a:xfrm>
              <a:off x="4638644" y="1790850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3192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1594" y="13193"/>
                    <a:pt x="13192" y="11594"/>
                    <a:pt x="13192" y="9195"/>
                  </a:cubicBezTo>
                  <a:cubicBezTo>
                    <a:pt x="13192" y="7596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E62727D-C01E-4929-AC10-5724B7EAE847}"/>
                </a:ext>
              </a:extLst>
            </p:cNvPr>
            <p:cNvSpPr/>
            <p:nvPr/>
          </p:nvSpPr>
          <p:spPr>
            <a:xfrm>
              <a:off x="4780965" y="1790850"/>
              <a:ext cx="15991" cy="15991"/>
            </a:xfrm>
            <a:custGeom>
              <a:avLst/>
              <a:gdLst>
                <a:gd name="connsiteX0" fmla="*/ 9994 w 15991"/>
                <a:gd name="connsiteY0" fmla="*/ 13193 h 15991"/>
                <a:gd name="connsiteX1" fmla="*/ 13193 w 15991"/>
                <a:gd name="connsiteY1" fmla="*/ 9195 h 15991"/>
                <a:gd name="connsiteX2" fmla="*/ 9994 w 15991"/>
                <a:gd name="connsiteY2" fmla="*/ 5997 h 15991"/>
                <a:gd name="connsiteX3" fmla="*/ 5997 w 15991"/>
                <a:gd name="connsiteY3" fmla="*/ 9195 h 15991"/>
                <a:gd name="connsiteX4" fmla="*/ 9994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193"/>
                  </a:moveTo>
                  <a:cubicBezTo>
                    <a:pt x="11594" y="13193"/>
                    <a:pt x="13193" y="11594"/>
                    <a:pt x="13193" y="9195"/>
                  </a:cubicBezTo>
                  <a:cubicBezTo>
                    <a:pt x="13193" y="7596"/>
                    <a:pt x="11594" y="5997"/>
                    <a:pt x="9994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994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EA915D88-332B-49F9-8BED-608A0C557652}"/>
                </a:ext>
              </a:extLst>
            </p:cNvPr>
            <p:cNvSpPr/>
            <p:nvPr/>
          </p:nvSpPr>
          <p:spPr>
            <a:xfrm>
              <a:off x="4921562" y="1788451"/>
              <a:ext cx="15991" cy="23987"/>
            </a:xfrm>
            <a:custGeom>
              <a:avLst/>
              <a:gdLst>
                <a:gd name="connsiteX0" fmla="*/ 11718 w 15991"/>
                <a:gd name="connsiteY0" fmla="*/ 17990 h 23986"/>
                <a:gd name="connsiteX1" fmla="*/ 17315 w 15991"/>
                <a:gd name="connsiteY1" fmla="*/ 11594 h 23986"/>
                <a:gd name="connsiteX2" fmla="*/ 11718 w 15991"/>
                <a:gd name="connsiteY2" fmla="*/ 5997 h 23986"/>
                <a:gd name="connsiteX3" fmla="*/ 6121 w 15991"/>
                <a:gd name="connsiteY3" fmla="*/ 11594 h 23986"/>
                <a:gd name="connsiteX4" fmla="*/ 11718 w 15991"/>
                <a:gd name="connsiteY4" fmla="*/ 179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23986">
                  <a:moveTo>
                    <a:pt x="11718" y="17990"/>
                  </a:moveTo>
                  <a:cubicBezTo>
                    <a:pt x="14916" y="17990"/>
                    <a:pt x="17315" y="15591"/>
                    <a:pt x="17315" y="11594"/>
                  </a:cubicBezTo>
                  <a:cubicBezTo>
                    <a:pt x="17315" y="8395"/>
                    <a:pt x="14916" y="5997"/>
                    <a:pt x="11718" y="5997"/>
                  </a:cubicBezTo>
                  <a:cubicBezTo>
                    <a:pt x="8520" y="5997"/>
                    <a:pt x="6121" y="8395"/>
                    <a:pt x="6121" y="11594"/>
                  </a:cubicBezTo>
                  <a:cubicBezTo>
                    <a:pt x="5322" y="15591"/>
                    <a:pt x="8520" y="17990"/>
                    <a:pt x="11718" y="179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56762419-EA47-47C0-A411-14EE3213D9CF}"/>
                </a:ext>
              </a:extLst>
            </p:cNvPr>
            <p:cNvSpPr/>
            <p:nvPr/>
          </p:nvSpPr>
          <p:spPr>
            <a:xfrm>
              <a:off x="1070230" y="1932371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63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992" y="15591"/>
                    <a:pt x="16391" y="13193"/>
                    <a:pt x="16391" y="10794"/>
                  </a:cubicBezTo>
                  <a:cubicBezTo>
                    <a:pt x="16391" y="7596"/>
                    <a:pt x="13992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992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377CFD4A-BE99-4F0D-98B0-9FC32A5261C7}"/>
                </a:ext>
              </a:extLst>
            </p:cNvPr>
            <p:cNvSpPr/>
            <p:nvPr/>
          </p:nvSpPr>
          <p:spPr>
            <a:xfrm>
              <a:off x="1215749" y="1934770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195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195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5164383B-6797-4349-809C-6EECD8D98B4F}"/>
                </a:ext>
              </a:extLst>
            </p:cNvPr>
            <p:cNvSpPr/>
            <p:nvPr/>
          </p:nvSpPr>
          <p:spPr>
            <a:xfrm>
              <a:off x="1357270" y="1933171"/>
              <a:ext cx="15991" cy="15991"/>
            </a:xfrm>
            <a:custGeom>
              <a:avLst/>
              <a:gdLst>
                <a:gd name="connsiteX0" fmla="*/ 12393 w 15991"/>
                <a:gd name="connsiteY0" fmla="*/ 9994 h 15991"/>
                <a:gd name="connsiteX1" fmla="*/ 9195 w 15991"/>
                <a:gd name="connsiteY1" fmla="*/ 13992 h 15991"/>
                <a:gd name="connsiteX2" fmla="*/ 5997 w 15991"/>
                <a:gd name="connsiteY2" fmla="*/ 9994 h 15991"/>
                <a:gd name="connsiteX3" fmla="*/ 9195 w 15991"/>
                <a:gd name="connsiteY3" fmla="*/ 5997 h 15991"/>
                <a:gd name="connsiteX4" fmla="*/ 12393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2393" y="9994"/>
                  </a:moveTo>
                  <a:cubicBezTo>
                    <a:pt x="12393" y="12202"/>
                    <a:pt x="10961" y="13992"/>
                    <a:pt x="9195" y="13992"/>
                  </a:cubicBezTo>
                  <a:cubicBezTo>
                    <a:pt x="7429" y="13992"/>
                    <a:pt x="5997" y="12202"/>
                    <a:pt x="5997" y="9994"/>
                  </a:cubicBezTo>
                  <a:cubicBezTo>
                    <a:pt x="5997" y="7786"/>
                    <a:pt x="7429" y="5997"/>
                    <a:pt x="9195" y="5997"/>
                  </a:cubicBezTo>
                  <a:cubicBezTo>
                    <a:pt x="10961" y="5997"/>
                    <a:pt x="12393" y="7786"/>
                    <a:pt x="12393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D9AE6298-CD0A-4635-A271-40E1F40E1FB2}"/>
                </a:ext>
              </a:extLst>
            </p:cNvPr>
            <p:cNvSpPr/>
            <p:nvPr/>
          </p:nvSpPr>
          <p:spPr>
            <a:xfrm>
              <a:off x="1500978" y="1933971"/>
              <a:ext cx="15991" cy="15991"/>
            </a:xfrm>
            <a:custGeom>
              <a:avLst/>
              <a:gdLst>
                <a:gd name="connsiteX0" fmla="*/ 8608 w 15991"/>
                <a:gd name="connsiteY0" fmla="*/ 11593 h 15991"/>
                <a:gd name="connsiteX1" fmla="*/ 11806 w 15991"/>
                <a:gd name="connsiteY1" fmla="*/ 9195 h 15991"/>
                <a:gd name="connsiteX2" fmla="*/ 8608 w 15991"/>
                <a:gd name="connsiteY2" fmla="*/ 5997 h 15991"/>
                <a:gd name="connsiteX3" fmla="*/ 6209 w 15991"/>
                <a:gd name="connsiteY3" fmla="*/ 9195 h 15991"/>
                <a:gd name="connsiteX4" fmla="*/ 8608 w 15991"/>
                <a:gd name="connsiteY4" fmla="*/ 115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608" y="11593"/>
                  </a:moveTo>
                  <a:cubicBezTo>
                    <a:pt x="10207" y="11593"/>
                    <a:pt x="11806" y="9994"/>
                    <a:pt x="11806" y="9195"/>
                  </a:cubicBezTo>
                  <a:cubicBezTo>
                    <a:pt x="11806" y="7596"/>
                    <a:pt x="10207" y="5997"/>
                    <a:pt x="8608" y="5997"/>
                  </a:cubicBezTo>
                  <a:cubicBezTo>
                    <a:pt x="7009" y="5997"/>
                    <a:pt x="6209" y="7596"/>
                    <a:pt x="6209" y="9195"/>
                  </a:cubicBezTo>
                  <a:cubicBezTo>
                    <a:pt x="5410" y="10794"/>
                    <a:pt x="7009" y="11593"/>
                    <a:pt x="8608" y="11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85EFE72D-8ECA-474D-9E0F-D76DA4B0819A}"/>
                </a:ext>
              </a:extLst>
            </p:cNvPr>
            <p:cNvSpPr/>
            <p:nvPr/>
          </p:nvSpPr>
          <p:spPr>
            <a:xfrm>
              <a:off x="1643511" y="1934770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195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195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77ECAB82-7858-4E27-BA55-4A97286E5730}"/>
                </a:ext>
              </a:extLst>
            </p:cNvPr>
            <p:cNvSpPr/>
            <p:nvPr/>
          </p:nvSpPr>
          <p:spPr>
            <a:xfrm>
              <a:off x="1785832" y="1934770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6796" y="9195"/>
                    <a:pt x="75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2F67D92-BD66-40F2-922A-8D90752BB94B}"/>
                </a:ext>
              </a:extLst>
            </p:cNvPr>
            <p:cNvSpPr/>
            <p:nvPr/>
          </p:nvSpPr>
          <p:spPr>
            <a:xfrm>
              <a:off x="1929752" y="193556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30A8906-8613-4065-9FE6-31ABFE7654B9}"/>
                </a:ext>
              </a:extLst>
            </p:cNvPr>
            <p:cNvSpPr/>
            <p:nvPr/>
          </p:nvSpPr>
          <p:spPr>
            <a:xfrm>
              <a:off x="2072073" y="193556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7E40A0B-4C0F-4BED-A89C-5008296936C2}"/>
                </a:ext>
              </a:extLst>
            </p:cNvPr>
            <p:cNvSpPr/>
            <p:nvPr/>
          </p:nvSpPr>
          <p:spPr>
            <a:xfrm>
              <a:off x="2214393" y="1934770"/>
              <a:ext cx="15991" cy="15991"/>
            </a:xfrm>
            <a:custGeom>
              <a:avLst/>
              <a:gdLst>
                <a:gd name="connsiteX0" fmla="*/ 8395 w 15991"/>
                <a:gd name="connsiteY0" fmla="*/ 9994 h 15991"/>
                <a:gd name="connsiteX1" fmla="*/ 9994 w 15991"/>
                <a:gd name="connsiteY1" fmla="*/ 7596 h 15991"/>
                <a:gd name="connsiteX2" fmla="*/ 8395 w 15991"/>
                <a:gd name="connsiteY2" fmla="*/ 5997 h 15991"/>
                <a:gd name="connsiteX3" fmla="*/ 5997 w 15991"/>
                <a:gd name="connsiteY3" fmla="*/ 7596 h 15991"/>
                <a:gd name="connsiteX4" fmla="*/ 8395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9994"/>
                  </a:moveTo>
                  <a:cubicBezTo>
                    <a:pt x="9195" y="9994"/>
                    <a:pt x="9994" y="9195"/>
                    <a:pt x="9994" y="7596"/>
                  </a:cubicBezTo>
                  <a:cubicBezTo>
                    <a:pt x="9994" y="6796"/>
                    <a:pt x="9195" y="5997"/>
                    <a:pt x="8395" y="5997"/>
                  </a:cubicBezTo>
                  <a:cubicBezTo>
                    <a:pt x="7596" y="5997"/>
                    <a:pt x="5997" y="6796"/>
                    <a:pt x="5997" y="7596"/>
                  </a:cubicBezTo>
                  <a:cubicBezTo>
                    <a:pt x="5997" y="9195"/>
                    <a:pt x="6796" y="9994"/>
                    <a:pt x="8395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49D73179-3837-4945-AF6E-B635035E996B}"/>
                </a:ext>
              </a:extLst>
            </p:cNvPr>
            <p:cNvSpPr/>
            <p:nvPr/>
          </p:nvSpPr>
          <p:spPr>
            <a:xfrm>
              <a:off x="2355915" y="1932371"/>
              <a:ext cx="15991" cy="15991"/>
            </a:xfrm>
            <a:custGeom>
              <a:avLst/>
              <a:gdLst>
                <a:gd name="connsiteX0" fmla="*/ 9195 w 15991"/>
                <a:gd name="connsiteY0" fmla="*/ 13992 h 15991"/>
                <a:gd name="connsiteX1" fmla="*/ 12393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992"/>
                  </a:moveTo>
                  <a:cubicBezTo>
                    <a:pt x="11593" y="13992"/>
                    <a:pt x="12393" y="12393"/>
                    <a:pt x="12393" y="9994"/>
                  </a:cubicBezTo>
                  <a:cubicBezTo>
                    <a:pt x="12393" y="8395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195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6759288F-8D53-4387-A5D6-020F24C14D64}"/>
                </a:ext>
              </a:extLst>
            </p:cNvPr>
            <p:cNvSpPr/>
            <p:nvPr/>
          </p:nvSpPr>
          <p:spPr>
            <a:xfrm>
              <a:off x="2497436" y="1933171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6796" y="12393"/>
                    <a:pt x="8395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C5602E2-C656-492A-8055-976F36C35843}"/>
                </a:ext>
              </a:extLst>
            </p:cNvPr>
            <p:cNvSpPr/>
            <p:nvPr/>
          </p:nvSpPr>
          <p:spPr>
            <a:xfrm>
              <a:off x="2639757" y="1932371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193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8566F57F-7BFA-4B62-B1ED-40A8AD6BD46B}"/>
                </a:ext>
              </a:extLst>
            </p:cNvPr>
            <p:cNvSpPr/>
            <p:nvPr/>
          </p:nvSpPr>
          <p:spPr>
            <a:xfrm>
              <a:off x="2778879" y="1929173"/>
              <a:ext cx="23987" cy="23987"/>
            </a:xfrm>
            <a:custGeom>
              <a:avLst/>
              <a:gdLst>
                <a:gd name="connsiteX0" fmla="*/ 21988 w 23986"/>
                <a:gd name="connsiteY0" fmla="*/ 13992 h 23986"/>
                <a:gd name="connsiteX1" fmla="*/ 13992 w 23986"/>
                <a:gd name="connsiteY1" fmla="*/ 21988 h 23986"/>
                <a:gd name="connsiteX2" fmla="*/ 5997 w 23986"/>
                <a:gd name="connsiteY2" fmla="*/ 13992 h 23986"/>
                <a:gd name="connsiteX3" fmla="*/ 13992 w 23986"/>
                <a:gd name="connsiteY3" fmla="*/ 5997 h 23986"/>
                <a:gd name="connsiteX4" fmla="*/ 21988 w 23986"/>
                <a:gd name="connsiteY4" fmla="*/ 13992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21988" y="13992"/>
                  </a:moveTo>
                  <a:cubicBezTo>
                    <a:pt x="21988" y="18408"/>
                    <a:pt x="18408" y="21988"/>
                    <a:pt x="13992" y="21988"/>
                  </a:cubicBezTo>
                  <a:cubicBezTo>
                    <a:pt x="9577" y="21988"/>
                    <a:pt x="5997" y="18408"/>
                    <a:pt x="5997" y="13992"/>
                  </a:cubicBezTo>
                  <a:cubicBezTo>
                    <a:pt x="5997" y="9577"/>
                    <a:pt x="9577" y="5997"/>
                    <a:pt x="13992" y="5997"/>
                  </a:cubicBezTo>
                  <a:cubicBezTo>
                    <a:pt x="18408" y="5997"/>
                    <a:pt x="21988" y="9577"/>
                    <a:pt x="21988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43CD90BF-B71F-4A57-86F3-1848B386AF38}"/>
                </a:ext>
              </a:extLst>
            </p:cNvPr>
            <p:cNvSpPr/>
            <p:nvPr/>
          </p:nvSpPr>
          <p:spPr>
            <a:xfrm>
              <a:off x="2921112" y="1928374"/>
              <a:ext cx="23987" cy="23987"/>
            </a:xfrm>
            <a:custGeom>
              <a:avLst/>
              <a:gdLst>
                <a:gd name="connsiteX0" fmla="*/ 14880 w 23986"/>
                <a:gd name="connsiteY0" fmla="*/ 23587 h 23986"/>
                <a:gd name="connsiteX1" fmla="*/ 23675 w 23986"/>
                <a:gd name="connsiteY1" fmla="*/ 14792 h 23986"/>
                <a:gd name="connsiteX2" fmla="*/ 14880 w 23986"/>
                <a:gd name="connsiteY2" fmla="*/ 5997 h 23986"/>
                <a:gd name="connsiteX3" fmla="*/ 6084 w 23986"/>
                <a:gd name="connsiteY3" fmla="*/ 14792 h 23986"/>
                <a:gd name="connsiteX4" fmla="*/ 14880 w 23986"/>
                <a:gd name="connsiteY4" fmla="*/ 23587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4880" y="23587"/>
                  </a:moveTo>
                  <a:cubicBezTo>
                    <a:pt x="19677" y="23587"/>
                    <a:pt x="23675" y="19589"/>
                    <a:pt x="23675" y="14792"/>
                  </a:cubicBezTo>
                  <a:cubicBezTo>
                    <a:pt x="23675" y="9994"/>
                    <a:pt x="19677" y="5997"/>
                    <a:pt x="14880" y="5997"/>
                  </a:cubicBezTo>
                  <a:cubicBezTo>
                    <a:pt x="10082" y="5997"/>
                    <a:pt x="6084" y="9994"/>
                    <a:pt x="6084" y="14792"/>
                  </a:cubicBezTo>
                  <a:cubicBezTo>
                    <a:pt x="5285" y="19589"/>
                    <a:pt x="10082" y="23587"/>
                    <a:pt x="14880" y="235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A1E13106-0B52-471B-B8CB-F60CD330ECCF}"/>
                </a:ext>
              </a:extLst>
            </p:cNvPr>
            <p:cNvSpPr/>
            <p:nvPr/>
          </p:nvSpPr>
          <p:spPr>
            <a:xfrm>
              <a:off x="3068318" y="1933171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47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4792" y="12393"/>
                    <a:pt x="14792" y="9994"/>
                  </a:cubicBezTo>
                  <a:cubicBezTo>
                    <a:pt x="14792" y="7596"/>
                    <a:pt x="131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8AD81D7B-A8EA-4263-BA51-859FA2A4EF87}"/>
                </a:ext>
              </a:extLst>
            </p:cNvPr>
            <p:cNvSpPr/>
            <p:nvPr/>
          </p:nvSpPr>
          <p:spPr>
            <a:xfrm>
              <a:off x="3209839" y="1931572"/>
              <a:ext cx="15991" cy="15991"/>
            </a:xfrm>
            <a:custGeom>
              <a:avLst/>
              <a:gdLst>
                <a:gd name="connsiteX0" fmla="*/ 11594 w 15991"/>
                <a:gd name="connsiteY0" fmla="*/ 17190 h 15991"/>
                <a:gd name="connsiteX1" fmla="*/ 17191 w 15991"/>
                <a:gd name="connsiteY1" fmla="*/ 11594 h 15991"/>
                <a:gd name="connsiteX2" fmla="*/ 11594 w 15991"/>
                <a:gd name="connsiteY2" fmla="*/ 5997 h 15991"/>
                <a:gd name="connsiteX3" fmla="*/ 5997 w 15991"/>
                <a:gd name="connsiteY3" fmla="*/ 11594 h 15991"/>
                <a:gd name="connsiteX4" fmla="*/ 11594 w 15991"/>
                <a:gd name="connsiteY4" fmla="*/ 17190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4" y="17190"/>
                  </a:moveTo>
                  <a:cubicBezTo>
                    <a:pt x="14792" y="17190"/>
                    <a:pt x="17191" y="14792"/>
                    <a:pt x="17191" y="11594"/>
                  </a:cubicBezTo>
                  <a:cubicBezTo>
                    <a:pt x="17191" y="8395"/>
                    <a:pt x="14792" y="5997"/>
                    <a:pt x="11594" y="5997"/>
                  </a:cubicBezTo>
                  <a:cubicBezTo>
                    <a:pt x="8395" y="5997"/>
                    <a:pt x="5997" y="8395"/>
                    <a:pt x="5997" y="11594"/>
                  </a:cubicBezTo>
                  <a:cubicBezTo>
                    <a:pt x="5997" y="14792"/>
                    <a:pt x="8395" y="17190"/>
                    <a:pt x="11594" y="171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F77F2E0C-41CA-404F-B281-CF96BCA27DC0}"/>
                </a:ext>
              </a:extLst>
            </p:cNvPr>
            <p:cNvSpPr/>
            <p:nvPr/>
          </p:nvSpPr>
          <p:spPr>
            <a:xfrm>
              <a:off x="3350561" y="1928374"/>
              <a:ext cx="23987" cy="23987"/>
            </a:xfrm>
            <a:custGeom>
              <a:avLst/>
              <a:gdLst>
                <a:gd name="connsiteX0" fmla="*/ 13193 w 23986"/>
                <a:gd name="connsiteY0" fmla="*/ 21988 h 23986"/>
                <a:gd name="connsiteX1" fmla="*/ 20389 w 23986"/>
                <a:gd name="connsiteY1" fmla="*/ 13992 h 23986"/>
                <a:gd name="connsiteX2" fmla="*/ 13193 w 23986"/>
                <a:gd name="connsiteY2" fmla="*/ 5997 h 23986"/>
                <a:gd name="connsiteX3" fmla="*/ 5997 w 23986"/>
                <a:gd name="connsiteY3" fmla="*/ 13992 h 23986"/>
                <a:gd name="connsiteX4" fmla="*/ 13193 w 23986"/>
                <a:gd name="connsiteY4" fmla="*/ 21988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3193" y="21988"/>
                  </a:moveTo>
                  <a:cubicBezTo>
                    <a:pt x="17191" y="21988"/>
                    <a:pt x="20389" y="18790"/>
                    <a:pt x="20389" y="13992"/>
                  </a:cubicBezTo>
                  <a:cubicBezTo>
                    <a:pt x="20389" y="9994"/>
                    <a:pt x="17191" y="5997"/>
                    <a:pt x="13193" y="5997"/>
                  </a:cubicBezTo>
                  <a:cubicBezTo>
                    <a:pt x="9195" y="5997"/>
                    <a:pt x="5997" y="9195"/>
                    <a:pt x="5997" y="13992"/>
                  </a:cubicBezTo>
                  <a:cubicBezTo>
                    <a:pt x="5997" y="18790"/>
                    <a:pt x="9195" y="21988"/>
                    <a:pt x="13193" y="219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CCA00FF1-3A95-4D30-81EA-70198F9057B6}"/>
                </a:ext>
              </a:extLst>
            </p:cNvPr>
            <p:cNvSpPr/>
            <p:nvPr/>
          </p:nvSpPr>
          <p:spPr>
            <a:xfrm>
              <a:off x="3494481" y="1931572"/>
              <a:ext cx="15991" cy="15991"/>
            </a:xfrm>
            <a:custGeom>
              <a:avLst/>
              <a:gdLst>
                <a:gd name="connsiteX0" fmla="*/ 11594 w 15991"/>
                <a:gd name="connsiteY0" fmla="*/ 17190 h 15991"/>
                <a:gd name="connsiteX1" fmla="*/ 17191 w 15991"/>
                <a:gd name="connsiteY1" fmla="*/ 11594 h 15991"/>
                <a:gd name="connsiteX2" fmla="*/ 11594 w 15991"/>
                <a:gd name="connsiteY2" fmla="*/ 5997 h 15991"/>
                <a:gd name="connsiteX3" fmla="*/ 5997 w 15991"/>
                <a:gd name="connsiteY3" fmla="*/ 11594 h 15991"/>
                <a:gd name="connsiteX4" fmla="*/ 11594 w 15991"/>
                <a:gd name="connsiteY4" fmla="*/ 17190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1594" y="17190"/>
                  </a:moveTo>
                  <a:cubicBezTo>
                    <a:pt x="14792" y="17190"/>
                    <a:pt x="17191" y="14792"/>
                    <a:pt x="17191" y="11594"/>
                  </a:cubicBezTo>
                  <a:cubicBezTo>
                    <a:pt x="17191" y="8395"/>
                    <a:pt x="14792" y="5997"/>
                    <a:pt x="11594" y="5997"/>
                  </a:cubicBezTo>
                  <a:cubicBezTo>
                    <a:pt x="8396" y="5997"/>
                    <a:pt x="5997" y="8395"/>
                    <a:pt x="5997" y="11594"/>
                  </a:cubicBezTo>
                  <a:cubicBezTo>
                    <a:pt x="6797" y="14792"/>
                    <a:pt x="9195" y="17190"/>
                    <a:pt x="11594" y="171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505E99D1-8085-4ED9-9777-5C5E6E543CA2}"/>
                </a:ext>
              </a:extLst>
            </p:cNvPr>
            <p:cNvSpPr/>
            <p:nvPr/>
          </p:nvSpPr>
          <p:spPr>
            <a:xfrm>
              <a:off x="3639200" y="1932371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8395"/>
                    <a:pt x="12393" y="5997"/>
                    <a:pt x="9994" y="5997"/>
                  </a:cubicBezTo>
                  <a:cubicBezTo>
                    <a:pt x="8395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52B7EF7C-7804-4226-BAA3-7B0E93D6F545}"/>
                </a:ext>
              </a:extLst>
            </p:cNvPr>
            <p:cNvSpPr/>
            <p:nvPr/>
          </p:nvSpPr>
          <p:spPr>
            <a:xfrm>
              <a:off x="3783120" y="1934770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195"/>
                    <a:pt x="75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661C5F2-D29E-439C-BCD7-C00CC29BC40D}"/>
                </a:ext>
              </a:extLst>
            </p:cNvPr>
            <p:cNvSpPr/>
            <p:nvPr/>
          </p:nvSpPr>
          <p:spPr>
            <a:xfrm>
              <a:off x="3927040" y="1935569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DDBA91B4-CFAF-4D61-AD1A-2CA0229A397B}"/>
                </a:ext>
              </a:extLst>
            </p:cNvPr>
            <p:cNvSpPr/>
            <p:nvPr/>
          </p:nvSpPr>
          <p:spPr>
            <a:xfrm>
              <a:off x="4068562" y="1934770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195" y="5997"/>
                    <a:pt x="8395" y="5997"/>
                  </a:cubicBezTo>
                  <a:cubicBezTo>
                    <a:pt x="7595" y="5997"/>
                    <a:pt x="5997" y="6796"/>
                    <a:pt x="5997" y="8395"/>
                  </a:cubicBezTo>
                  <a:cubicBezTo>
                    <a:pt x="5997" y="9195"/>
                    <a:pt x="7595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FE1A2274-5A57-4458-BFED-B89E9EF5AB81}"/>
                </a:ext>
              </a:extLst>
            </p:cNvPr>
            <p:cNvSpPr/>
            <p:nvPr/>
          </p:nvSpPr>
          <p:spPr>
            <a:xfrm>
              <a:off x="4211682" y="1934770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7" y="5997"/>
                    <a:pt x="5997" y="6796"/>
                    <a:pt x="5997" y="8395"/>
                  </a:cubicBezTo>
                  <a:cubicBezTo>
                    <a:pt x="5997" y="9195"/>
                    <a:pt x="6797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4FDEECE-405A-42E0-8CF7-1EECD6E3CC3A}"/>
                </a:ext>
              </a:extLst>
            </p:cNvPr>
            <p:cNvSpPr/>
            <p:nvPr/>
          </p:nvSpPr>
          <p:spPr>
            <a:xfrm>
              <a:off x="4352404" y="1932371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1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1593" y="13992"/>
                    <a:pt x="13192" y="12393"/>
                    <a:pt x="13192" y="9994"/>
                  </a:cubicBezTo>
                  <a:cubicBezTo>
                    <a:pt x="13192" y="8395"/>
                    <a:pt x="11593" y="5997"/>
                    <a:pt x="9994" y="5997"/>
                  </a:cubicBezTo>
                  <a:cubicBezTo>
                    <a:pt x="7595" y="5997"/>
                    <a:pt x="5997" y="7596"/>
                    <a:pt x="5997" y="9994"/>
                  </a:cubicBezTo>
                  <a:cubicBezTo>
                    <a:pt x="6796" y="12393"/>
                    <a:pt x="8395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72653DB8-A3A7-4247-9938-8208C5109C6C}"/>
                </a:ext>
              </a:extLst>
            </p:cNvPr>
            <p:cNvSpPr/>
            <p:nvPr/>
          </p:nvSpPr>
          <p:spPr>
            <a:xfrm>
              <a:off x="4496115" y="1932371"/>
              <a:ext cx="15991" cy="15991"/>
            </a:xfrm>
            <a:custGeom>
              <a:avLst/>
              <a:gdLst>
                <a:gd name="connsiteX0" fmla="*/ 9403 w 15991"/>
                <a:gd name="connsiteY0" fmla="*/ 13992 h 15991"/>
                <a:gd name="connsiteX1" fmla="*/ 13400 w 15991"/>
                <a:gd name="connsiteY1" fmla="*/ 9994 h 15991"/>
                <a:gd name="connsiteX2" fmla="*/ 9403 w 15991"/>
                <a:gd name="connsiteY2" fmla="*/ 5997 h 15991"/>
                <a:gd name="connsiteX3" fmla="*/ 6205 w 15991"/>
                <a:gd name="connsiteY3" fmla="*/ 9994 h 15991"/>
                <a:gd name="connsiteX4" fmla="*/ 9403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403" y="13992"/>
                  </a:moveTo>
                  <a:cubicBezTo>
                    <a:pt x="11002" y="13992"/>
                    <a:pt x="13400" y="12393"/>
                    <a:pt x="13400" y="9994"/>
                  </a:cubicBezTo>
                  <a:cubicBezTo>
                    <a:pt x="13400" y="8395"/>
                    <a:pt x="11801" y="5997"/>
                    <a:pt x="9403" y="5997"/>
                  </a:cubicBezTo>
                  <a:cubicBezTo>
                    <a:pt x="7004" y="5997"/>
                    <a:pt x="6205" y="7596"/>
                    <a:pt x="6205" y="9994"/>
                  </a:cubicBezTo>
                  <a:cubicBezTo>
                    <a:pt x="5405" y="12393"/>
                    <a:pt x="7004" y="13992"/>
                    <a:pt x="9403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2BCA69A9-2409-4E14-B74D-6160844ECCF9}"/>
                </a:ext>
              </a:extLst>
            </p:cNvPr>
            <p:cNvSpPr/>
            <p:nvPr/>
          </p:nvSpPr>
          <p:spPr>
            <a:xfrm>
              <a:off x="4638644" y="1932371"/>
              <a:ext cx="15991" cy="15991"/>
            </a:xfrm>
            <a:custGeom>
              <a:avLst/>
              <a:gdLst>
                <a:gd name="connsiteX0" fmla="*/ 9195 w 15991"/>
                <a:gd name="connsiteY0" fmla="*/ 13992 h 15991"/>
                <a:gd name="connsiteX1" fmla="*/ 13192 w 15991"/>
                <a:gd name="connsiteY1" fmla="*/ 9994 h 15991"/>
                <a:gd name="connsiteX2" fmla="*/ 9195 w 15991"/>
                <a:gd name="connsiteY2" fmla="*/ 5997 h 15991"/>
                <a:gd name="connsiteX3" fmla="*/ 5997 w 15991"/>
                <a:gd name="connsiteY3" fmla="*/ 9994 h 15991"/>
                <a:gd name="connsiteX4" fmla="*/ 9195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992"/>
                  </a:moveTo>
                  <a:cubicBezTo>
                    <a:pt x="11594" y="13992"/>
                    <a:pt x="13192" y="12393"/>
                    <a:pt x="13192" y="9994"/>
                  </a:cubicBezTo>
                  <a:cubicBezTo>
                    <a:pt x="13192" y="8395"/>
                    <a:pt x="11594" y="5997"/>
                    <a:pt x="9195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195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324989F3-DB1C-4117-A076-EA1C4BEA403C}"/>
                </a:ext>
              </a:extLst>
            </p:cNvPr>
            <p:cNvSpPr/>
            <p:nvPr/>
          </p:nvSpPr>
          <p:spPr>
            <a:xfrm>
              <a:off x="4780965" y="1933171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461E8B25-7FA3-40E5-86D6-3A3FFB536C53}"/>
                </a:ext>
              </a:extLst>
            </p:cNvPr>
            <p:cNvSpPr/>
            <p:nvPr/>
          </p:nvSpPr>
          <p:spPr>
            <a:xfrm>
              <a:off x="4922486" y="1932371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2" y="15591"/>
                    <a:pt x="15591" y="13193"/>
                    <a:pt x="15591" y="10794"/>
                  </a:cubicBezTo>
                  <a:cubicBezTo>
                    <a:pt x="15591" y="8395"/>
                    <a:pt x="13992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193"/>
                    <a:pt x="7596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786F7077-FA5F-489A-B94A-2436D1B03FF2}"/>
                </a:ext>
              </a:extLst>
            </p:cNvPr>
            <p:cNvSpPr/>
            <p:nvPr/>
          </p:nvSpPr>
          <p:spPr>
            <a:xfrm>
              <a:off x="1074228" y="2078690"/>
              <a:ext cx="7996" cy="7996"/>
            </a:xfrm>
            <a:custGeom>
              <a:avLst/>
              <a:gdLst>
                <a:gd name="connsiteX0" fmla="*/ 6796 w 7995"/>
                <a:gd name="connsiteY0" fmla="*/ 8395 h 7995"/>
                <a:gd name="connsiteX1" fmla="*/ 8395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83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8395"/>
                  </a:moveTo>
                  <a:cubicBezTo>
                    <a:pt x="7596" y="8395"/>
                    <a:pt x="8395" y="7596"/>
                    <a:pt x="8395" y="6796"/>
                  </a:cubicBezTo>
                  <a:cubicBezTo>
                    <a:pt x="8395" y="6796"/>
                    <a:pt x="7596" y="5997"/>
                    <a:pt x="6796" y="5997"/>
                  </a:cubicBezTo>
                  <a:cubicBezTo>
                    <a:pt x="5997" y="5997"/>
                    <a:pt x="5997" y="6796"/>
                    <a:pt x="5997" y="6796"/>
                  </a:cubicBezTo>
                  <a:cubicBezTo>
                    <a:pt x="5997" y="7596"/>
                    <a:pt x="5997" y="8395"/>
                    <a:pt x="6796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14E1F89B-B5C0-44C3-9DCF-2B7B469AF9AA}"/>
                </a:ext>
              </a:extLst>
            </p:cNvPr>
            <p:cNvSpPr/>
            <p:nvPr/>
          </p:nvSpPr>
          <p:spPr>
            <a:xfrm>
              <a:off x="1215749" y="2077091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195" y="10794"/>
                    <a:pt x="10794" y="9994"/>
                    <a:pt x="10794" y="8395"/>
                  </a:cubicBezTo>
                  <a:cubicBezTo>
                    <a:pt x="10794" y="75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2CEC891F-964E-4908-8276-6FE03457409B}"/>
                </a:ext>
              </a:extLst>
            </p:cNvPr>
            <p:cNvSpPr/>
            <p:nvPr/>
          </p:nvSpPr>
          <p:spPr>
            <a:xfrm>
              <a:off x="1357270" y="2076291"/>
              <a:ext cx="15991" cy="15991"/>
            </a:xfrm>
            <a:custGeom>
              <a:avLst/>
              <a:gdLst>
                <a:gd name="connsiteX0" fmla="*/ 9195 w 15991"/>
                <a:gd name="connsiteY0" fmla="*/ 131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31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3193"/>
                  </a:moveTo>
                  <a:cubicBezTo>
                    <a:pt x="10794" y="13193"/>
                    <a:pt x="12393" y="115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1594"/>
                    <a:pt x="7596" y="13193"/>
                    <a:pt x="9195" y="131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4E382A48-12C3-4DB8-BA14-E3F4D10F32B6}"/>
                </a:ext>
              </a:extLst>
            </p:cNvPr>
            <p:cNvSpPr/>
            <p:nvPr/>
          </p:nvSpPr>
          <p:spPr>
            <a:xfrm>
              <a:off x="1500978" y="2077091"/>
              <a:ext cx="15991" cy="15991"/>
            </a:xfrm>
            <a:custGeom>
              <a:avLst/>
              <a:gdLst>
                <a:gd name="connsiteX0" fmla="*/ 8608 w 15991"/>
                <a:gd name="connsiteY0" fmla="*/ 11593 h 15991"/>
                <a:gd name="connsiteX1" fmla="*/ 11806 w 15991"/>
                <a:gd name="connsiteY1" fmla="*/ 8395 h 15991"/>
                <a:gd name="connsiteX2" fmla="*/ 8608 w 15991"/>
                <a:gd name="connsiteY2" fmla="*/ 5997 h 15991"/>
                <a:gd name="connsiteX3" fmla="*/ 6209 w 15991"/>
                <a:gd name="connsiteY3" fmla="*/ 8395 h 15991"/>
                <a:gd name="connsiteX4" fmla="*/ 8608 w 15991"/>
                <a:gd name="connsiteY4" fmla="*/ 115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608" y="11593"/>
                  </a:moveTo>
                  <a:cubicBezTo>
                    <a:pt x="10207" y="11593"/>
                    <a:pt x="11806" y="9994"/>
                    <a:pt x="11806" y="8395"/>
                  </a:cubicBezTo>
                  <a:cubicBezTo>
                    <a:pt x="11806" y="6796"/>
                    <a:pt x="10207" y="5997"/>
                    <a:pt x="8608" y="5997"/>
                  </a:cubicBezTo>
                  <a:cubicBezTo>
                    <a:pt x="7009" y="5997"/>
                    <a:pt x="6209" y="6796"/>
                    <a:pt x="6209" y="8395"/>
                  </a:cubicBezTo>
                  <a:cubicBezTo>
                    <a:pt x="5410" y="9994"/>
                    <a:pt x="7009" y="11593"/>
                    <a:pt x="8608" y="11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9DE87E3-4E12-474B-A6F2-FCCE033CD54A}"/>
                </a:ext>
              </a:extLst>
            </p:cNvPr>
            <p:cNvSpPr/>
            <p:nvPr/>
          </p:nvSpPr>
          <p:spPr>
            <a:xfrm>
              <a:off x="1643511" y="2077890"/>
              <a:ext cx="15991" cy="15991"/>
            </a:xfrm>
            <a:custGeom>
              <a:avLst/>
              <a:gdLst>
                <a:gd name="connsiteX0" fmla="*/ 8395 w 15991"/>
                <a:gd name="connsiteY0" fmla="*/ 9994 h 15991"/>
                <a:gd name="connsiteX1" fmla="*/ 9994 w 15991"/>
                <a:gd name="connsiteY1" fmla="*/ 7596 h 15991"/>
                <a:gd name="connsiteX2" fmla="*/ 8395 w 15991"/>
                <a:gd name="connsiteY2" fmla="*/ 5997 h 15991"/>
                <a:gd name="connsiteX3" fmla="*/ 5997 w 15991"/>
                <a:gd name="connsiteY3" fmla="*/ 7596 h 15991"/>
                <a:gd name="connsiteX4" fmla="*/ 8395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9994"/>
                  </a:moveTo>
                  <a:cubicBezTo>
                    <a:pt x="9195" y="9994"/>
                    <a:pt x="9994" y="9195"/>
                    <a:pt x="9994" y="7596"/>
                  </a:cubicBezTo>
                  <a:cubicBezTo>
                    <a:pt x="9994" y="6796"/>
                    <a:pt x="9195" y="5997"/>
                    <a:pt x="8395" y="5997"/>
                  </a:cubicBezTo>
                  <a:cubicBezTo>
                    <a:pt x="7596" y="5997"/>
                    <a:pt x="5997" y="6796"/>
                    <a:pt x="5997" y="7596"/>
                  </a:cubicBezTo>
                  <a:cubicBezTo>
                    <a:pt x="5997" y="9195"/>
                    <a:pt x="7596" y="9994"/>
                    <a:pt x="8395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9A5DF175-575B-41BD-8FF5-E6135007EA15}"/>
                </a:ext>
              </a:extLst>
            </p:cNvPr>
            <p:cNvSpPr/>
            <p:nvPr/>
          </p:nvSpPr>
          <p:spPr>
            <a:xfrm>
              <a:off x="1786631" y="2077890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91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F694A226-5D8B-4D7D-AC9C-B1CA0F6F964F}"/>
                </a:ext>
              </a:extLst>
            </p:cNvPr>
            <p:cNvSpPr/>
            <p:nvPr/>
          </p:nvSpPr>
          <p:spPr>
            <a:xfrm>
              <a:off x="1929752" y="2077890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91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9300307C-1EE5-43FC-9C4B-F794A2A9C8B4}"/>
                </a:ext>
              </a:extLst>
            </p:cNvPr>
            <p:cNvSpPr/>
            <p:nvPr/>
          </p:nvSpPr>
          <p:spPr>
            <a:xfrm>
              <a:off x="2072073" y="2077890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91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B2FFB81C-B87F-4BC4-963C-AB0FC0225E5C}"/>
                </a:ext>
              </a:extLst>
            </p:cNvPr>
            <p:cNvSpPr/>
            <p:nvPr/>
          </p:nvSpPr>
          <p:spPr>
            <a:xfrm>
              <a:off x="2214393" y="2077890"/>
              <a:ext cx="15991" cy="15991"/>
            </a:xfrm>
            <a:custGeom>
              <a:avLst/>
              <a:gdLst>
                <a:gd name="connsiteX0" fmla="*/ 8395 w 15991"/>
                <a:gd name="connsiteY0" fmla="*/ 9994 h 15991"/>
                <a:gd name="connsiteX1" fmla="*/ 9994 w 15991"/>
                <a:gd name="connsiteY1" fmla="*/ 7596 h 15991"/>
                <a:gd name="connsiteX2" fmla="*/ 8395 w 15991"/>
                <a:gd name="connsiteY2" fmla="*/ 5997 h 15991"/>
                <a:gd name="connsiteX3" fmla="*/ 5997 w 15991"/>
                <a:gd name="connsiteY3" fmla="*/ 7596 h 15991"/>
                <a:gd name="connsiteX4" fmla="*/ 8395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9994"/>
                  </a:moveTo>
                  <a:cubicBezTo>
                    <a:pt x="9195" y="9994"/>
                    <a:pt x="9994" y="9195"/>
                    <a:pt x="9994" y="7596"/>
                  </a:cubicBezTo>
                  <a:cubicBezTo>
                    <a:pt x="9994" y="6796"/>
                    <a:pt x="9195" y="5997"/>
                    <a:pt x="8395" y="5997"/>
                  </a:cubicBezTo>
                  <a:cubicBezTo>
                    <a:pt x="7596" y="5997"/>
                    <a:pt x="5997" y="6796"/>
                    <a:pt x="5997" y="7596"/>
                  </a:cubicBezTo>
                  <a:cubicBezTo>
                    <a:pt x="5997" y="9195"/>
                    <a:pt x="6796" y="9994"/>
                    <a:pt x="8395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4B8AF6A5-CB4E-4F6B-85E8-7AB4171B9173}"/>
                </a:ext>
              </a:extLst>
            </p:cNvPr>
            <p:cNvSpPr/>
            <p:nvPr/>
          </p:nvSpPr>
          <p:spPr>
            <a:xfrm>
              <a:off x="2357514" y="2077890"/>
              <a:ext cx="15991" cy="15991"/>
            </a:xfrm>
            <a:custGeom>
              <a:avLst/>
              <a:gdLst>
                <a:gd name="connsiteX0" fmla="*/ 7596 w 15991"/>
                <a:gd name="connsiteY0" fmla="*/ 9994 h 15991"/>
                <a:gd name="connsiteX1" fmla="*/ 9994 w 15991"/>
                <a:gd name="connsiteY1" fmla="*/ 7596 h 15991"/>
                <a:gd name="connsiteX2" fmla="*/ 7596 w 15991"/>
                <a:gd name="connsiteY2" fmla="*/ 5997 h 15991"/>
                <a:gd name="connsiteX3" fmla="*/ 5997 w 15991"/>
                <a:gd name="connsiteY3" fmla="*/ 7596 h 15991"/>
                <a:gd name="connsiteX4" fmla="*/ 7596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7596" y="9994"/>
                  </a:moveTo>
                  <a:cubicBezTo>
                    <a:pt x="8395" y="9994"/>
                    <a:pt x="9994" y="9195"/>
                    <a:pt x="9994" y="7596"/>
                  </a:cubicBezTo>
                  <a:cubicBezTo>
                    <a:pt x="9994" y="6796"/>
                    <a:pt x="91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9195"/>
                    <a:pt x="6796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EB5438D1-7BCC-495F-A108-7DAE0DA0D8D2}"/>
                </a:ext>
              </a:extLst>
            </p:cNvPr>
            <p:cNvSpPr/>
            <p:nvPr/>
          </p:nvSpPr>
          <p:spPr>
            <a:xfrm>
              <a:off x="2497436" y="2076291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47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4792" y="12393"/>
                    <a:pt x="14792" y="9994"/>
                  </a:cubicBezTo>
                  <a:cubicBezTo>
                    <a:pt x="14792" y="7596"/>
                    <a:pt x="13193" y="5997"/>
                    <a:pt x="9994" y="5997"/>
                  </a:cubicBezTo>
                  <a:cubicBezTo>
                    <a:pt x="7596" y="5997"/>
                    <a:pt x="5997" y="8395"/>
                    <a:pt x="5997" y="9994"/>
                  </a:cubicBezTo>
                  <a:cubicBezTo>
                    <a:pt x="5997" y="11594"/>
                    <a:pt x="8395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549F0A61-5BCC-405C-8418-BB57F64D2A9B}"/>
                </a:ext>
              </a:extLst>
            </p:cNvPr>
            <p:cNvSpPr/>
            <p:nvPr/>
          </p:nvSpPr>
          <p:spPr>
            <a:xfrm>
              <a:off x="2639757" y="2074692"/>
              <a:ext cx="15991" cy="15991"/>
            </a:xfrm>
            <a:custGeom>
              <a:avLst/>
              <a:gdLst>
                <a:gd name="connsiteX0" fmla="*/ 10794 w 15991"/>
                <a:gd name="connsiteY0" fmla="*/ 15591 h 15991"/>
                <a:gd name="connsiteX1" fmla="*/ 15591 w 15991"/>
                <a:gd name="connsiteY1" fmla="*/ 10794 h 15991"/>
                <a:gd name="connsiteX2" fmla="*/ 10794 w 15991"/>
                <a:gd name="connsiteY2" fmla="*/ 5997 h 15991"/>
                <a:gd name="connsiteX3" fmla="*/ 5997 w 15991"/>
                <a:gd name="connsiteY3" fmla="*/ 10794 h 15991"/>
                <a:gd name="connsiteX4" fmla="*/ 10794 w 15991"/>
                <a:gd name="connsiteY4" fmla="*/ 15591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15591"/>
                  </a:moveTo>
                  <a:cubicBezTo>
                    <a:pt x="13193" y="15591"/>
                    <a:pt x="15591" y="13992"/>
                    <a:pt x="15591" y="10794"/>
                  </a:cubicBezTo>
                  <a:cubicBezTo>
                    <a:pt x="15591" y="8395"/>
                    <a:pt x="13193" y="5997"/>
                    <a:pt x="10794" y="5997"/>
                  </a:cubicBezTo>
                  <a:cubicBezTo>
                    <a:pt x="8395" y="5997"/>
                    <a:pt x="5997" y="8395"/>
                    <a:pt x="5997" y="10794"/>
                  </a:cubicBezTo>
                  <a:cubicBezTo>
                    <a:pt x="5997" y="13992"/>
                    <a:pt x="8395" y="15591"/>
                    <a:pt x="10794" y="155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6609C9C2-AB89-4ED6-A058-707935D0C75C}"/>
                </a:ext>
              </a:extLst>
            </p:cNvPr>
            <p:cNvSpPr/>
            <p:nvPr/>
          </p:nvSpPr>
          <p:spPr>
            <a:xfrm>
              <a:off x="2783677" y="2076291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5997" y="107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5B495A0-6619-4A91-8560-B75F8BA7F1F7}"/>
                </a:ext>
              </a:extLst>
            </p:cNvPr>
            <p:cNvSpPr/>
            <p:nvPr/>
          </p:nvSpPr>
          <p:spPr>
            <a:xfrm>
              <a:off x="2925997" y="2076291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47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4792" y="12393"/>
                    <a:pt x="14792" y="9994"/>
                  </a:cubicBezTo>
                  <a:cubicBezTo>
                    <a:pt x="14792" y="7596"/>
                    <a:pt x="13193" y="5997"/>
                    <a:pt x="9994" y="5997"/>
                  </a:cubicBezTo>
                  <a:cubicBezTo>
                    <a:pt x="7596" y="5997"/>
                    <a:pt x="5997" y="8395"/>
                    <a:pt x="5997" y="9994"/>
                  </a:cubicBezTo>
                  <a:cubicBezTo>
                    <a:pt x="5997" y="11594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9E414845-3FD9-4B95-BC23-8E7659EE4FF8}"/>
                </a:ext>
              </a:extLst>
            </p:cNvPr>
            <p:cNvSpPr/>
            <p:nvPr/>
          </p:nvSpPr>
          <p:spPr>
            <a:xfrm>
              <a:off x="3070717" y="2077890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91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3C5BD787-4965-4439-A9AA-433DDF0F01EA}"/>
                </a:ext>
              </a:extLst>
            </p:cNvPr>
            <p:cNvSpPr/>
            <p:nvPr/>
          </p:nvSpPr>
          <p:spPr>
            <a:xfrm>
              <a:off x="3214636" y="2079489"/>
              <a:ext cx="7996" cy="7996"/>
            </a:xfrm>
            <a:custGeom>
              <a:avLst/>
              <a:gdLst>
                <a:gd name="connsiteX0" fmla="*/ 6797 w 7995"/>
                <a:gd name="connsiteY0" fmla="*/ 7596 h 7995"/>
                <a:gd name="connsiteX1" fmla="*/ 7596 w 7995"/>
                <a:gd name="connsiteY1" fmla="*/ 6796 h 7995"/>
                <a:gd name="connsiteX2" fmla="*/ 6797 w 7995"/>
                <a:gd name="connsiteY2" fmla="*/ 5997 h 7995"/>
                <a:gd name="connsiteX3" fmla="*/ 5997 w 7995"/>
                <a:gd name="connsiteY3" fmla="*/ 6796 h 7995"/>
                <a:gd name="connsiteX4" fmla="*/ 6797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7" y="7596"/>
                  </a:moveTo>
                  <a:cubicBezTo>
                    <a:pt x="6797" y="7596"/>
                    <a:pt x="7596" y="6796"/>
                    <a:pt x="7596" y="6796"/>
                  </a:cubicBezTo>
                  <a:cubicBezTo>
                    <a:pt x="7596" y="6796"/>
                    <a:pt x="6797" y="5997"/>
                    <a:pt x="6797" y="5997"/>
                  </a:cubicBezTo>
                  <a:cubicBezTo>
                    <a:pt x="6797" y="5997"/>
                    <a:pt x="5997" y="5997"/>
                    <a:pt x="5997" y="6796"/>
                  </a:cubicBezTo>
                  <a:cubicBezTo>
                    <a:pt x="5997" y="6796"/>
                    <a:pt x="5997" y="7596"/>
                    <a:pt x="6797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A1E44DA2-3AE7-43D9-B455-013265373344}"/>
                </a:ext>
              </a:extLst>
            </p:cNvPr>
            <p:cNvSpPr/>
            <p:nvPr/>
          </p:nvSpPr>
          <p:spPr>
            <a:xfrm>
              <a:off x="3356958" y="2079489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5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6796" y="7596"/>
                    <a:pt x="7595" y="6796"/>
                    <a:pt x="7595" y="6796"/>
                  </a:cubicBezTo>
                  <a:cubicBezTo>
                    <a:pt x="7595" y="6796"/>
                    <a:pt x="7595" y="5997"/>
                    <a:pt x="6796" y="5997"/>
                  </a:cubicBezTo>
                  <a:cubicBezTo>
                    <a:pt x="5997" y="5997"/>
                    <a:pt x="5997" y="5997"/>
                    <a:pt x="5997" y="6796"/>
                  </a:cubicBezTo>
                  <a:cubicBezTo>
                    <a:pt x="5997" y="6796"/>
                    <a:pt x="6796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CDAF80B7-4003-4770-8FE9-61F999ED6244}"/>
                </a:ext>
              </a:extLst>
            </p:cNvPr>
            <p:cNvSpPr/>
            <p:nvPr/>
          </p:nvSpPr>
          <p:spPr>
            <a:xfrm>
              <a:off x="3499278" y="2079489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6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7596" y="7596"/>
                    <a:pt x="7596" y="6796"/>
                    <a:pt x="7596" y="6796"/>
                  </a:cubicBezTo>
                  <a:cubicBezTo>
                    <a:pt x="7596" y="6796"/>
                    <a:pt x="7596" y="5997"/>
                    <a:pt x="6796" y="5997"/>
                  </a:cubicBezTo>
                  <a:cubicBezTo>
                    <a:pt x="6796" y="5997"/>
                    <a:pt x="5997" y="5997"/>
                    <a:pt x="5997" y="6796"/>
                  </a:cubicBezTo>
                  <a:cubicBezTo>
                    <a:pt x="6796" y="6796"/>
                    <a:pt x="6796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2D091982-CFE2-4ABB-9F60-9599B0C1407E}"/>
                </a:ext>
              </a:extLst>
            </p:cNvPr>
            <p:cNvSpPr/>
            <p:nvPr/>
          </p:nvSpPr>
          <p:spPr>
            <a:xfrm>
              <a:off x="3642398" y="2079489"/>
              <a:ext cx="7996" cy="7996"/>
            </a:xfrm>
            <a:custGeom>
              <a:avLst/>
              <a:gdLst>
                <a:gd name="connsiteX0" fmla="*/ 6797 w 7995"/>
                <a:gd name="connsiteY0" fmla="*/ 7596 h 7995"/>
                <a:gd name="connsiteX1" fmla="*/ 7596 w 7995"/>
                <a:gd name="connsiteY1" fmla="*/ 6796 h 7995"/>
                <a:gd name="connsiteX2" fmla="*/ 6797 w 7995"/>
                <a:gd name="connsiteY2" fmla="*/ 5997 h 7995"/>
                <a:gd name="connsiteX3" fmla="*/ 5997 w 7995"/>
                <a:gd name="connsiteY3" fmla="*/ 6796 h 7995"/>
                <a:gd name="connsiteX4" fmla="*/ 6797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7" y="7596"/>
                  </a:moveTo>
                  <a:cubicBezTo>
                    <a:pt x="7596" y="7596"/>
                    <a:pt x="7596" y="6796"/>
                    <a:pt x="7596" y="6796"/>
                  </a:cubicBezTo>
                  <a:cubicBezTo>
                    <a:pt x="7596" y="6796"/>
                    <a:pt x="7596" y="5997"/>
                    <a:pt x="6797" y="5997"/>
                  </a:cubicBezTo>
                  <a:cubicBezTo>
                    <a:pt x="6797" y="5997"/>
                    <a:pt x="5997" y="5997"/>
                    <a:pt x="5997" y="6796"/>
                  </a:cubicBezTo>
                  <a:cubicBezTo>
                    <a:pt x="5997" y="6796"/>
                    <a:pt x="6797" y="7596"/>
                    <a:pt x="6797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4C50D80C-CBB4-42B5-A84D-4FC99F9354E9}"/>
                </a:ext>
              </a:extLst>
            </p:cNvPr>
            <p:cNvSpPr/>
            <p:nvPr/>
          </p:nvSpPr>
          <p:spPr>
            <a:xfrm>
              <a:off x="3784720" y="2079489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7595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6796" y="7596"/>
                    <a:pt x="7595" y="6796"/>
                    <a:pt x="7595" y="6796"/>
                  </a:cubicBezTo>
                  <a:cubicBezTo>
                    <a:pt x="7595" y="6796"/>
                    <a:pt x="6796" y="5997"/>
                    <a:pt x="6796" y="5997"/>
                  </a:cubicBezTo>
                  <a:cubicBezTo>
                    <a:pt x="5997" y="5997"/>
                    <a:pt x="5997" y="5997"/>
                    <a:pt x="5997" y="6796"/>
                  </a:cubicBezTo>
                  <a:cubicBezTo>
                    <a:pt x="6796" y="6796"/>
                    <a:pt x="6796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C06663C5-9F8F-480A-8FD8-EFEA1DC35A02}"/>
                </a:ext>
              </a:extLst>
            </p:cNvPr>
            <p:cNvSpPr/>
            <p:nvPr/>
          </p:nvSpPr>
          <p:spPr>
            <a:xfrm>
              <a:off x="4496323" y="2076291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5" y="5997"/>
                    <a:pt x="5997" y="7596"/>
                    <a:pt x="5997" y="9195"/>
                  </a:cubicBezTo>
                  <a:cubicBezTo>
                    <a:pt x="5997" y="10794"/>
                    <a:pt x="67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AAF6E7BA-AF80-4FFA-AE48-35741FD21ED4}"/>
                </a:ext>
              </a:extLst>
            </p:cNvPr>
            <p:cNvSpPr/>
            <p:nvPr/>
          </p:nvSpPr>
          <p:spPr>
            <a:xfrm>
              <a:off x="4637844" y="2075492"/>
              <a:ext cx="15991" cy="15991"/>
            </a:xfrm>
            <a:custGeom>
              <a:avLst/>
              <a:gdLst>
                <a:gd name="connsiteX0" fmla="*/ 9994 w 15991"/>
                <a:gd name="connsiteY0" fmla="*/ 13992 h 15991"/>
                <a:gd name="connsiteX1" fmla="*/ 13992 w 15991"/>
                <a:gd name="connsiteY1" fmla="*/ 9994 h 15991"/>
                <a:gd name="connsiteX2" fmla="*/ 9994 w 15991"/>
                <a:gd name="connsiteY2" fmla="*/ 5997 h 15991"/>
                <a:gd name="connsiteX3" fmla="*/ 5997 w 15991"/>
                <a:gd name="connsiteY3" fmla="*/ 9994 h 15991"/>
                <a:gd name="connsiteX4" fmla="*/ 9994 w 15991"/>
                <a:gd name="connsiteY4" fmla="*/ 13992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994" y="13992"/>
                  </a:moveTo>
                  <a:cubicBezTo>
                    <a:pt x="12393" y="13992"/>
                    <a:pt x="13992" y="12393"/>
                    <a:pt x="13992" y="9994"/>
                  </a:cubicBezTo>
                  <a:cubicBezTo>
                    <a:pt x="13992" y="7596"/>
                    <a:pt x="12393" y="5997"/>
                    <a:pt x="9994" y="5997"/>
                  </a:cubicBezTo>
                  <a:cubicBezTo>
                    <a:pt x="7596" y="5997"/>
                    <a:pt x="5997" y="7596"/>
                    <a:pt x="5997" y="9994"/>
                  </a:cubicBezTo>
                  <a:cubicBezTo>
                    <a:pt x="5997" y="12393"/>
                    <a:pt x="7596" y="13992"/>
                    <a:pt x="9994" y="1399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984EDA2D-0EE2-433F-9213-B3E3E54FA77F}"/>
                </a:ext>
              </a:extLst>
            </p:cNvPr>
            <p:cNvSpPr/>
            <p:nvPr/>
          </p:nvSpPr>
          <p:spPr>
            <a:xfrm>
              <a:off x="4781764" y="2077091"/>
              <a:ext cx="15991" cy="15991"/>
            </a:xfrm>
            <a:custGeom>
              <a:avLst/>
              <a:gdLst>
                <a:gd name="connsiteX0" fmla="*/ 9195 w 15991"/>
                <a:gd name="connsiteY0" fmla="*/ 11593 h 15991"/>
                <a:gd name="connsiteX1" fmla="*/ 11594 w 15991"/>
                <a:gd name="connsiteY1" fmla="*/ 8395 h 15991"/>
                <a:gd name="connsiteX2" fmla="*/ 9195 w 15991"/>
                <a:gd name="connsiteY2" fmla="*/ 5997 h 15991"/>
                <a:gd name="connsiteX3" fmla="*/ 5997 w 15991"/>
                <a:gd name="connsiteY3" fmla="*/ 8395 h 15991"/>
                <a:gd name="connsiteX4" fmla="*/ 9195 w 15991"/>
                <a:gd name="connsiteY4" fmla="*/ 115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1593"/>
                  </a:moveTo>
                  <a:cubicBezTo>
                    <a:pt x="10794" y="11593"/>
                    <a:pt x="11594" y="9994"/>
                    <a:pt x="11594" y="8395"/>
                  </a:cubicBezTo>
                  <a:cubicBezTo>
                    <a:pt x="11594" y="6796"/>
                    <a:pt x="10794" y="5997"/>
                    <a:pt x="9195" y="5997"/>
                  </a:cubicBezTo>
                  <a:cubicBezTo>
                    <a:pt x="7596" y="5997"/>
                    <a:pt x="5997" y="6796"/>
                    <a:pt x="5997" y="8395"/>
                  </a:cubicBezTo>
                  <a:cubicBezTo>
                    <a:pt x="5997" y="9994"/>
                    <a:pt x="7596" y="11593"/>
                    <a:pt x="9195" y="115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29A4876-940E-4C43-A306-EE4B68D339F0}"/>
                </a:ext>
              </a:extLst>
            </p:cNvPr>
            <p:cNvSpPr/>
            <p:nvPr/>
          </p:nvSpPr>
          <p:spPr>
            <a:xfrm>
              <a:off x="4925684" y="2077890"/>
              <a:ext cx="7996" cy="15991"/>
            </a:xfrm>
            <a:custGeom>
              <a:avLst/>
              <a:gdLst>
                <a:gd name="connsiteX0" fmla="*/ 7596 w 7995"/>
                <a:gd name="connsiteY0" fmla="*/ 9994 h 15991"/>
                <a:gd name="connsiteX1" fmla="*/ 9195 w 7995"/>
                <a:gd name="connsiteY1" fmla="*/ 7596 h 15991"/>
                <a:gd name="connsiteX2" fmla="*/ 7596 w 7995"/>
                <a:gd name="connsiteY2" fmla="*/ 5997 h 15991"/>
                <a:gd name="connsiteX3" fmla="*/ 5997 w 7995"/>
                <a:gd name="connsiteY3" fmla="*/ 7596 h 15991"/>
                <a:gd name="connsiteX4" fmla="*/ 7596 w 7995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15991">
                  <a:moveTo>
                    <a:pt x="7596" y="9994"/>
                  </a:moveTo>
                  <a:cubicBezTo>
                    <a:pt x="8396" y="9994"/>
                    <a:pt x="9195" y="9195"/>
                    <a:pt x="9195" y="7596"/>
                  </a:cubicBezTo>
                  <a:cubicBezTo>
                    <a:pt x="9195" y="6796"/>
                    <a:pt x="8396" y="5997"/>
                    <a:pt x="75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5997" y="9195"/>
                    <a:pt x="5997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9571C09F-C57E-45ED-A47A-A89E4E701248}"/>
                </a:ext>
              </a:extLst>
            </p:cNvPr>
            <p:cNvSpPr/>
            <p:nvPr/>
          </p:nvSpPr>
          <p:spPr>
            <a:xfrm>
              <a:off x="1215749" y="2220211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195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195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0DA72BD8-4A4F-4D29-B330-2C773B5F1A7A}"/>
                </a:ext>
              </a:extLst>
            </p:cNvPr>
            <p:cNvSpPr/>
            <p:nvPr/>
          </p:nvSpPr>
          <p:spPr>
            <a:xfrm>
              <a:off x="1358870" y="2220211"/>
              <a:ext cx="7996" cy="15991"/>
            </a:xfrm>
            <a:custGeom>
              <a:avLst/>
              <a:gdLst>
                <a:gd name="connsiteX0" fmla="*/ 7596 w 7995"/>
                <a:gd name="connsiteY0" fmla="*/ 9994 h 15991"/>
                <a:gd name="connsiteX1" fmla="*/ 9195 w 7995"/>
                <a:gd name="connsiteY1" fmla="*/ 8395 h 15991"/>
                <a:gd name="connsiteX2" fmla="*/ 7596 w 7995"/>
                <a:gd name="connsiteY2" fmla="*/ 5997 h 15991"/>
                <a:gd name="connsiteX3" fmla="*/ 5997 w 7995"/>
                <a:gd name="connsiteY3" fmla="*/ 8395 h 15991"/>
                <a:gd name="connsiteX4" fmla="*/ 7596 w 7995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15991">
                  <a:moveTo>
                    <a:pt x="7596" y="9994"/>
                  </a:moveTo>
                  <a:cubicBezTo>
                    <a:pt x="8395" y="9994"/>
                    <a:pt x="9195" y="9195"/>
                    <a:pt x="9195" y="8395"/>
                  </a:cubicBezTo>
                  <a:cubicBezTo>
                    <a:pt x="9195" y="75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195"/>
                    <a:pt x="6796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40A350EC-B87D-4F61-84A7-5A66365B06F0}"/>
                </a:ext>
              </a:extLst>
            </p:cNvPr>
            <p:cNvSpPr/>
            <p:nvPr/>
          </p:nvSpPr>
          <p:spPr>
            <a:xfrm>
              <a:off x="1501990" y="2221011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5997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9634483C-EAA3-4884-8832-D323956167C5}"/>
                </a:ext>
              </a:extLst>
            </p:cNvPr>
            <p:cNvSpPr/>
            <p:nvPr/>
          </p:nvSpPr>
          <p:spPr>
            <a:xfrm>
              <a:off x="1644311" y="2221011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5CE64D68-B829-4BBC-A1A5-5073A4886BE0}"/>
                </a:ext>
              </a:extLst>
            </p:cNvPr>
            <p:cNvSpPr/>
            <p:nvPr/>
          </p:nvSpPr>
          <p:spPr>
            <a:xfrm>
              <a:off x="1786631" y="2221011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55A4E973-51A3-45F3-82D2-D0F2E45C1364}"/>
                </a:ext>
              </a:extLst>
            </p:cNvPr>
            <p:cNvSpPr/>
            <p:nvPr/>
          </p:nvSpPr>
          <p:spPr>
            <a:xfrm>
              <a:off x="1929752" y="2221011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E6EF34E5-FC77-45FD-AAAD-9518AC57D904}"/>
                </a:ext>
              </a:extLst>
            </p:cNvPr>
            <p:cNvSpPr/>
            <p:nvPr/>
          </p:nvSpPr>
          <p:spPr>
            <a:xfrm>
              <a:off x="2072073" y="2221011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2F8CD185-F271-4C20-96E8-B10DB9229F58}"/>
                </a:ext>
              </a:extLst>
            </p:cNvPr>
            <p:cNvSpPr/>
            <p:nvPr/>
          </p:nvSpPr>
          <p:spPr>
            <a:xfrm>
              <a:off x="2214393" y="2220211"/>
              <a:ext cx="15991" cy="15991"/>
            </a:xfrm>
            <a:custGeom>
              <a:avLst/>
              <a:gdLst>
                <a:gd name="connsiteX0" fmla="*/ 8395 w 15991"/>
                <a:gd name="connsiteY0" fmla="*/ 9994 h 15991"/>
                <a:gd name="connsiteX1" fmla="*/ 99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9994"/>
                  </a:moveTo>
                  <a:cubicBezTo>
                    <a:pt x="9195" y="9994"/>
                    <a:pt x="9994" y="9195"/>
                    <a:pt x="9994" y="8395"/>
                  </a:cubicBezTo>
                  <a:cubicBezTo>
                    <a:pt x="9994" y="7596"/>
                    <a:pt x="9195" y="5997"/>
                    <a:pt x="8395" y="5997"/>
                  </a:cubicBezTo>
                  <a:cubicBezTo>
                    <a:pt x="7596" y="5997"/>
                    <a:pt x="5997" y="6796"/>
                    <a:pt x="5997" y="8395"/>
                  </a:cubicBezTo>
                  <a:cubicBezTo>
                    <a:pt x="5997" y="9195"/>
                    <a:pt x="6796" y="9994"/>
                    <a:pt x="8395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3E61F134-6755-4DC9-A6BA-37FB4AB10377}"/>
                </a:ext>
              </a:extLst>
            </p:cNvPr>
            <p:cNvSpPr/>
            <p:nvPr/>
          </p:nvSpPr>
          <p:spPr>
            <a:xfrm>
              <a:off x="2356714" y="2220211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994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195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F0A1AA89-141A-499A-8141-705EEB30E979}"/>
                </a:ext>
              </a:extLst>
            </p:cNvPr>
            <p:cNvSpPr/>
            <p:nvPr/>
          </p:nvSpPr>
          <p:spPr>
            <a:xfrm>
              <a:off x="2498235" y="2219411"/>
              <a:ext cx="15991" cy="15991"/>
            </a:xfrm>
            <a:custGeom>
              <a:avLst/>
              <a:gdLst>
                <a:gd name="connsiteX0" fmla="*/ 9195 w 15991"/>
                <a:gd name="connsiteY0" fmla="*/ 12393 h 15991"/>
                <a:gd name="connsiteX1" fmla="*/ 12393 w 15991"/>
                <a:gd name="connsiteY1" fmla="*/ 9195 h 15991"/>
                <a:gd name="connsiteX2" fmla="*/ 9195 w 15991"/>
                <a:gd name="connsiteY2" fmla="*/ 5997 h 15991"/>
                <a:gd name="connsiteX3" fmla="*/ 5997 w 15991"/>
                <a:gd name="connsiteY3" fmla="*/ 9195 h 15991"/>
                <a:gd name="connsiteX4" fmla="*/ 9195 w 15991"/>
                <a:gd name="connsiteY4" fmla="*/ 12393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9195" y="12393"/>
                  </a:moveTo>
                  <a:cubicBezTo>
                    <a:pt x="10794" y="12393"/>
                    <a:pt x="12393" y="10794"/>
                    <a:pt x="12393" y="9195"/>
                  </a:cubicBezTo>
                  <a:cubicBezTo>
                    <a:pt x="12393" y="7596"/>
                    <a:pt x="10794" y="5997"/>
                    <a:pt x="9195" y="5997"/>
                  </a:cubicBezTo>
                  <a:cubicBezTo>
                    <a:pt x="7596" y="5997"/>
                    <a:pt x="5997" y="7596"/>
                    <a:pt x="5997" y="9195"/>
                  </a:cubicBezTo>
                  <a:cubicBezTo>
                    <a:pt x="6796" y="10794"/>
                    <a:pt x="7596" y="12393"/>
                    <a:pt x="9195" y="1239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702CCA32-F5D4-4968-9EF7-B945F9976771}"/>
                </a:ext>
              </a:extLst>
            </p:cNvPr>
            <p:cNvSpPr/>
            <p:nvPr/>
          </p:nvSpPr>
          <p:spPr>
            <a:xfrm>
              <a:off x="3065919" y="2216213"/>
              <a:ext cx="23987" cy="23987"/>
            </a:xfrm>
            <a:custGeom>
              <a:avLst/>
              <a:gdLst>
                <a:gd name="connsiteX0" fmla="*/ 12393 w 23986"/>
                <a:gd name="connsiteY0" fmla="*/ 18790 h 23986"/>
                <a:gd name="connsiteX1" fmla="*/ 18790 w 23986"/>
                <a:gd name="connsiteY1" fmla="*/ 12393 h 23986"/>
                <a:gd name="connsiteX2" fmla="*/ 12393 w 23986"/>
                <a:gd name="connsiteY2" fmla="*/ 5997 h 23986"/>
                <a:gd name="connsiteX3" fmla="*/ 5997 w 23986"/>
                <a:gd name="connsiteY3" fmla="*/ 12393 h 23986"/>
                <a:gd name="connsiteX4" fmla="*/ 12393 w 23986"/>
                <a:gd name="connsiteY4" fmla="*/ 18790 h 2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6" h="23986">
                  <a:moveTo>
                    <a:pt x="12393" y="18790"/>
                  </a:moveTo>
                  <a:cubicBezTo>
                    <a:pt x="15591" y="18790"/>
                    <a:pt x="18790" y="15591"/>
                    <a:pt x="18790" y="12393"/>
                  </a:cubicBezTo>
                  <a:cubicBezTo>
                    <a:pt x="18790" y="8395"/>
                    <a:pt x="15591" y="5997"/>
                    <a:pt x="12393" y="5997"/>
                  </a:cubicBezTo>
                  <a:cubicBezTo>
                    <a:pt x="9195" y="5997"/>
                    <a:pt x="5997" y="9195"/>
                    <a:pt x="5997" y="12393"/>
                  </a:cubicBezTo>
                  <a:cubicBezTo>
                    <a:pt x="5997" y="15591"/>
                    <a:pt x="9195" y="18790"/>
                    <a:pt x="12393" y="1879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AC006083-0B78-4672-BC88-D3AE58AF9847}"/>
                </a:ext>
              </a:extLst>
            </p:cNvPr>
            <p:cNvSpPr/>
            <p:nvPr/>
          </p:nvSpPr>
          <p:spPr>
            <a:xfrm>
              <a:off x="3213837" y="2221011"/>
              <a:ext cx="7996" cy="7996"/>
            </a:xfrm>
            <a:custGeom>
              <a:avLst/>
              <a:gdLst>
                <a:gd name="connsiteX0" fmla="*/ 7596 w 7995"/>
                <a:gd name="connsiteY0" fmla="*/ 83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83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8395"/>
                  </a:moveTo>
                  <a:cubicBezTo>
                    <a:pt x="8395" y="8395"/>
                    <a:pt x="9195" y="7596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8395"/>
                    <a:pt x="7596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BBF10B95-FC5B-49CD-BE91-8375632D2E79}"/>
                </a:ext>
              </a:extLst>
            </p:cNvPr>
            <p:cNvSpPr/>
            <p:nvPr/>
          </p:nvSpPr>
          <p:spPr>
            <a:xfrm>
              <a:off x="3356158" y="2221011"/>
              <a:ext cx="7996" cy="7996"/>
            </a:xfrm>
            <a:custGeom>
              <a:avLst/>
              <a:gdLst>
                <a:gd name="connsiteX0" fmla="*/ 7596 w 7995"/>
                <a:gd name="connsiteY0" fmla="*/ 8395 h 7995"/>
                <a:gd name="connsiteX1" fmla="*/ 83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83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8395"/>
                  </a:moveTo>
                  <a:cubicBezTo>
                    <a:pt x="8395" y="8395"/>
                    <a:pt x="8395" y="7596"/>
                    <a:pt x="8395" y="7596"/>
                  </a:cubicBezTo>
                  <a:cubicBezTo>
                    <a:pt x="8395" y="6796"/>
                    <a:pt x="7596" y="5997"/>
                    <a:pt x="7596" y="5997"/>
                  </a:cubicBezTo>
                  <a:cubicBezTo>
                    <a:pt x="6797" y="5997"/>
                    <a:pt x="5997" y="6796"/>
                    <a:pt x="5997" y="7596"/>
                  </a:cubicBezTo>
                  <a:cubicBezTo>
                    <a:pt x="6797" y="8395"/>
                    <a:pt x="7596" y="8395"/>
                    <a:pt x="7596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8CC68162-693E-4D6C-B6E5-E685CFBBAFA7}"/>
                </a:ext>
              </a:extLst>
            </p:cNvPr>
            <p:cNvSpPr/>
            <p:nvPr/>
          </p:nvSpPr>
          <p:spPr>
            <a:xfrm>
              <a:off x="3500078" y="2221810"/>
              <a:ext cx="7996" cy="7996"/>
            </a:xfrm>
            <a:custGeom>
              <a:avLst/>
              <a:gdLst>
                <a:gd name="connsiteX0" fmla="*/ 5997 w 7995"/>
                <a:gd name="connsiteY0" fmla="*/ 7596 h 7995"/>
                <a:gd name="connsiteX1" fmla="*/ 6797 w 7995"/>
                <a:gd name="connsiteY1" fmla="*/ 6796 h 7995"/>
                <a:gd name="connsiteX2" fmla="*/ 5997 w 7995"/>
                <a:gd name="connsiteY2" fmla="*/ 5997 h 7995"/>
                <a:gd name="connsiteX3" fmla="*/ 5997 w 7995"/>
                <a:gd name="connsiteY3" fmla="*/ 7596 h 7995"/>
                <a:gd name="connsiteX4" fmla="*/ 5997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5997" y="7596"/>
                  </a:moveTo>
                  <a:cubicBezTo>
                    <a:pt x="6797" y="7596"/>
                    <a:pt x="6797" y="7596"/>
                    <a:pt x="6797" y="6796"/>
                  </a:cubicBezTo>
                  <a:cubicBezTo>
                    <a:pt x="6797" y="5997"/>
                    <a:pt x="6797" y="5997"/>
                    <a:pt x="5997" y="5997"/>
                  </a:cubicBezTo>
                  <a:cubicBezTo>
                    <a:pt x="5997" y="5997"/>
                    <a:pt x="5997" y="5997"/>
                    <a:pt x="5997" y="7596"/>
                  </a:cubicBezTo>
                  <a:cubicBezTo>
                    <a:pt x="5997" y="6796"/>
                    <a:pt x="5997" y="7596"/>
                    <a:pt x="5997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023E11E2-F267-4112-83F6-C1EECCB1F774}"/>
                </a:ext>
              </a:extLst>
            </p:cNvPr>
            <p:cNvSpPr/>
            <p:nvPr/>
          </p:nvSpPr>
          <p:spPr>
            <a:xfrm>
              <a:off x="3642843" y="2221810"/>
              <a:ext cx="7996" cy="7996"/>
            </a:xfrm>
            <a:custGeom>
              <a:avLst/>
              <a:gdLst>
                <a:gd name="connsiteX0" fmla="*/ 6352 w 7995"/>
                <a:gd name="connsiteY0" fmla="*/ 7596 h 7995"/>
                <a:gd name="connsiteX1" fmla="*/ 7152 w 7995"/>
                <a:gd name="connsiteY1" fmla="*/ 6796 h 7995"/>
                <a:gd name="connsiteX2" fmla="*/ 6352 w 7995"/>
                <a:gd name="connsiteY2" fmla="*/ 5997 h 7995"/>
                <a:gd name="connsiteX3" fmla="*/ 6352 w 7995"/>
                <a:gd name="connsiteY3" fmla="*/ 7596 h 7995"/>
                <a:gd name="connsiteX4" fmla="*/ 6352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352" y="7596"/>
                  </a:moveTo>
                  <a:cubicBezTo>
                    <a:pt x="7152" y="7596"/>
                    <a:pt x="7152" y="7596"/>
                    <a:pt x="7152" y="6796"/>
                  </a:cubicBezTo>
                  <a:cubicBezTo>
                    <a:pt x="7152" y="5997"/>
                    <a:pt x="7152" y="5997"/>
                    <a:pt x="6352" y="5997"/>
                  </a:cubicBezTo>
                  <a:cubicBezTo>
                    <a:pt x="6352" y="5997"/>
                    <a:pt x="5552" y="5997"/>
                    <a:pt x="6352" y="7596"/>
                  </a:cubicBezTo>
                  <a:cubicBezTo>
                    <a:pt x="5552" y="6796"/>
                    <a:pt x="6352" y="7596"/>
                    <a:pt x="6352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A80EEBB2-474C-4C92-8CFF-1691E71596F8}"/>
                </a:ext>
              </a:extLst>
            </p:cNvPr>
            <p:cNvSpPr/>
            <p:nvPr/>
          </p:nvSpPr>
          <p:spPr>
            <a:xfrm>
              <a:off x="4782564" y="2220211"/>
              <a:ext cx="15991" cy="15991"/>
            </a:xfrm>
            <a:custGeom>
              <a:avLst/>
              <a:gdLst>
                <a:gd name="connsiteX0" fmla="*/ 8395 w 15991"/>
                <a:gd name="connsiteY0" fmla="*/ 9994 h 15991"/>
                <a:gd name="connsiteX1" fmla="*/ 99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9994"/>
                  </a:moveTo>
                  <a:cubicBezTo>
                    <a:pt x="9195" y="9994"/>
                    <a:pt x="9994" y="9195"/>
                    <a:pt x="9994" y="8395"/>
                  </a:cubicBezTo>
                  <a:cubicBezTo>
                    <a:pt x="9994" y="7596"/>
                    <a:pt x="9195" y="5997"/>
                    <a:pt x="8395" y="5997"/>
                  </a:cubicBezTo>
                  <a:cubicBezTo>
                    <a:pt x="7596" y="5997"/>
                    <a:pt x="5997" y="6796"/>
                    <a:pt x="5997" y="8395"/>
                  </a:cubicBezTo>
                  <a:cubicBezTo>
                    <a:pt x="5997" y="9195"/>
                    <a:pt x="6796" y="9994"/>
                    <a:pt x="8395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43CB39FA-232B-4AA8-B19B-1245E709844E}"/>
                </a:ext>
              </a:extLst>
            </p:cNvPr>
            <p:cNvSpPr/>
            <p:nvPr/>
          </p:nvSpPr>
          <p:spPr>
            <a:xfrm>
              <a:off x="4925684" y="2220211"/>
              <a:ext cx="7996" cy="15991"/>
            </a:xfrm>
            <a:custGeom>
              <a:avLst/>
              <a:gdLst>
                <a:gd name="connsiteX0" fmla="*/ 7596 w 7995"/>
                <a:gd name="connsiteY0" fmla="*/ 9994 h 15991"/>
                <a:gd name="connsiteX1" fmla="*/ 9195 w 7995"/>
                <a:gd name="connsiteY1" fmla="*/ 8395 h 15991"/>
                <a:gd name="connsiteX2" fmla="*/ 7596 w 7995"/>
                <a:gd name="connsiteY2" fmla="*/ 5997 h 15991"/>
                <a:gd name="connsiteX3" fmla="*/ 5997 w 7995"/>
                <a:gd name="connsiteY3" fmla="*/ 8395 h 15991"/>
                <a:gd name="connsiteX4" fmla="*/ 7596 w 7995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15991">
                  <a:moveTo>
                    <a:pt x="7596" y="9994"/>
                  </a:moveTo>
                  <a:cubicBezTo>
                    <a:pt x="8396" y="9994"/>
                    <a:pt x="9195" y="9195"/>
                    <a:pt x="9195" y="8395"/>
                  </a:cubicBezTo>
                  <a:cubicBezTo>
                    <a:pt x="9195" y="7596"/>
                    <a:pt x="8396" y="5997"/>
                    <a:pt x="7596" y="5997"/>
                  </a:cubicBezTo>
                  <a:cubicBezTo>
                    <a:pt x="6797" y="5997"/>
                    <a:pt x="5997" y="6796"/>
                    <a:pt x="5997" y="8395"/>
                  </a:cubicBezTo>
                  <a:cubicBezTo>
                    <a:pt x="5997" y="9195"/>
                    <a:pt x="5997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A1550A7-7660-4C49-A90C-920410A681D3}"/>
                </a:ext>
              </a:extLst>
            </p:cNvPr>
            <p:cNvSpPr/>
            <p:nvPr/>
          </p:nvSpPr>
          <p:spPr>
            <a:xfrm>
              <a:off x="1215749" y="2362532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195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A045A6D0-9F44-41D1-A94B-8018F5E8AD4D}"/>
                </a:ext>
              </a:extLst>
            </p:cNvPr>
            <p:cNvSpPr/>
            <p:nvPr/>
          </p:nvSpPr>
          <p:spPr>
            <a:xfrm>
              <a:off x="1358870" y="2363331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BD733BBC-5606-489B-8E19-E0F27FD4FFC3}"/>
                </a:ext>
              </a:extLst>
            </p:cNvPr>
            <p:cNvSpPr/>
            <p:nvPr/>
          </p:nvSpPr>
          <p:spPr>
            <a:xfrm>
              <a:off x="1501990" y="2363331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5997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002C9B0-A5E3-4338-85BB-AB46398D3439}"/>
                </a:ext>
              </a:extLst>
            </p:cNvPr>
            <p:cNvSpPr/>
            <p:nvPr/>
          </p:nvSpPr>
          <p:spPr>
            <a:xfrm>
              <a:off x="1644311" y="2364931"/>
              <a:ext cx="7996" cy="7996"/>
            </a:xfrm>
            <a:custGeom>
              <a:avLst/>
              <a:gdLst>
                <a:gd name="connsiteX0" fmla="*/ 7596 w 7995"/>
                <a:gd name="connsiteY0" fmla="*/ 7596 h 7995"/>
                <a:gd name="connsiteX1" fmla="*/ 8395 w 7995"/>
                <a:gd name="connsiteY1" fmla="*/ 6796 h 7995"/>
                <a:gd name="connsiteX2" fmla="*/ 7596 w 7995"/>
                <a:gd name="connsiteY2" fmla="*/ 5997 h 7995"/>
                <a:gd name="connsiteX3" fmla="*/ 5997 w 7995"/>
                <a:gd name="connsiteY3" fmla="*/ 6796 h 7995"/>
                <a:gd name="connsiteX4" fmla="*/ 75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7596"/>
                  </a:moveTo>
                  <a:cubicBezTo>
                    <a:pt x="8395" y="7596"/>
                    <a:pt x="8395" y="7596"/>
                    <a:pt x="8395" y="6796"/>
                  </a:cubicBezTo>
                  <a:cubicBezTo>
                    <a:pt x="8395" y="5997"/>
                    <a:pt x="7596" y="5997"/>
                    <a:pt x="7596" y="5997"/>
                  </a:cubicBezTo>
                  <a:cubicBezTo>
                    <a:pt x="6796" y="5997"/>
                    <a:pt x="5997" y="5997"/>
                    <a:pt x="5997" y="6796"/>
                  </a:cubicBezTo>
                  <a:cubicBezTo>
                    <a:pt x="5997" y="6796"/>
                    <a:pt x="6796" y="7596"/>
                    <a:pt x="75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69DDA2D6-D5EC-4673-B210-D6437AD90709}"/>
                </a:ext>
              </a:extLst>
            </p:cNvPr>
            <p:cNvSpPr/>
            <p:nvPr/>
          </p:nvSpPr>
          <p:spPr>
            <a:xfrm>
              <a:off x="1786631" y="2363331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D8C7240C-277E-42BA-ABE7-D202CE296783}"/>
                </a:ext>
              </a:extLst>
            </p:cNvPr>
            <p:cNvSpPr/>
            <p:nvPr/>
          </p:nvSpPr>
          <p:spPr>
            <a:xfrm>
              <a:off x="1929752" y="2363331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98B53E16-5520-4F9A-8582-9FF389197288}"/>
                </a:ext>
              </a:extLst>
            </p:cNvPr>
            <p:cNvSpPr/>
            <p:nvPr/>
          </p:nvSpPr>
          <p:spPr>
            <a:xfrm>
              <a:off x="2072073" y="2363331"/>
              <a:ext cx="15991" cy="15991"/>
            </a:xfrm>
            <a:custGeom>
              <a:avLst/>
              <a:gdLst>
                <a:gd name="connsiteX0" fmla="*/ 7596 w 15991"/>
                <a:gd name="connsiteY0" fmla="*/ 9994 h 15991"/>
                <a:gd name="connsiteX1" fmla="*/ 9994 w 15991"/>
                <a:gd name="connsiteY1" fmla="*/ 8395 h 15991"/>
                <a:gd name="connsiteX2" fmla="*/ 7596 w 15991"/>
                <a:gd name="connsiteY2" fmla="*/ 5997 h 15991"/>
                <a:gd name="connsiteX3" fmla="*/ 5997 w 15991"/>
                <a:gd name="connsiteY3" fmla="*/ 8395 h 15991"/>
                <a:gd name="connsiteX4" fmla="*/ 7596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7596" y="9994"/>
                  </a:moveTo>
                  <a:cubicBezTo>
                    <a:pt x="8395" y="9994"/>
                    <a:pt x="9994" y="9195"/>
                    <a:pt x="9994" y="8395"/>
                  </a:cubicBezTo>
                  <a:cubicBezTo>
                    <a:pt x="9994" y="7596"/>
                    <a:pt x="9195" y="5997"/>
                    <a:pt x="7596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195"/>
                    <a:pt x="6796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96F30A34-682A-4534-9DFF-55E6FB029DAD}"/>
                </a:ext>
              </a:extLst>
            </p:cNvPr>
            <p:cNvSpPr/>
            <p:nvPr/>
          </p:nvSpPr>
          <p:spPr>
            <a:xfrm>
              <a:off x="2214393" y="2362532"/>
              <a:ext cx="15991" cy="15991"/>
            </a:xfrm>
            <a:custGeom>
              <a:avLst/>
              <a:gdLst>
                <a:gd name="connsiteX0" fmla="*/ 8395 w 15991"/>
                <a:gd name="connsiteY0" fmla="*/ 10794 h 15991"/>
                <a:gd name="connsiteX1" fmla="*/ 10794 w 15991"/>
                <a:gd name="connsiteY1" fmla="*/ 8395 h 15991"/>
                <a:gd name="connsiteX2" fmla="*/ 8395 w 15991"/>
                <a:gd name="connsiteY2" fmla="*/ 5997 h 15991"/>
                <a:gd name="connsiteX3" fmla="*/ 5997 w 15991"/>
                <a:gd name="connsiteY3" fmla="*/ 8395 h 15991"/>
                <a:gd name="connsiteX4" fmla="*/ 8395 w 15991"/>
                <a:gd name="connsiteY4" fmla="*/ 107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8395" y="10794"/>
                  </a:moveTo>
                  <a:cubicBezTo>
                    <a:pt x="9195" y="10794"/>
                    <a:pt x="10794" y="9994"/>
                    <a:pt x="10794" y="8395"/>
                  </a:cubicBezTo>
                  <a:cubicBezTo>
                    <a:pt x="10794" y="6796"/>
                    <a:pt x="9994" y="5997"/>
                    <a:pt x="8395" y="5997"/>
                  </a:cubicBezTo>
                  <a:cubicBezTo>
                    <a:pt x="6796" y="5997"/>
                    <a:pt x="5997" y="6796"/>
                    <a:pt x="5997" y="8395"/>
                  </a:cubicBezTo>
                  <a:cubicBezTo>
                    <a:pt x="5997" y="9994"/>
                    <a:pt x="6796" y="10794"/>
                    <a:pt x="8395" y="107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76FBE216-5085-41C2-A876-876A4FDC4541}"/>
                </a:ext>
              </a:extLst>
            </p:cNvPr>
            <p:cNvSpPr/>
            <p:nvPr/>
          </p:nvSpPr>
          <p:spPr>
            <a:xfrm>
              <a:off x="2359113" y="2365130"/>
              <a:ext cx="7996" cy="7996"/>
            </a:xfrm>
            <a:custGeom>
              <a:avLst/>
              <a:gdLst>
                <a:gd name="connsiteX0" fmla="*/ 5997 w 7995"/>
                <a:gd name="connsiteY0" fmla="*/ 6596 h 7995"/>
                <a:gd name="connsiteX1" fmla="*/ 5997 w 7995"/>
                <a:gd name="connsiteY1" fmla="*/ 6596 h 7995"/>
                <a:gd name="connsiteX2" fmla="*/ 5997 w 7995"/>
                <a:gd name="connsiteY2" fmla="*/ 6596 h 7995"/>
                <a:gd name="connsiteX3" fmla="*/ 5997 w 7995"/>
                <a:gd name="connsiteY3" fmla="*/ 6596 h 7995"/>
                <a:gd name="connsiteX4" fmla="*/ 5997 w 7995"/>
                <a:gd name="connsiteY4" fmla="*/ 6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5997" y="6596"/>
                  </a:moveTo>
                  <a:cubicBezTo>
                    <a:pt x="5997" y="6596"/>
                    <a:pt x="6796" y="6596"/>
                    <a:pt x="5997" y="6596"/>
                  </a:cubicBezTo>
                  <a:cubicBezTo>
                    <a:pt x="6796" y="5797"/>
                    <a:pt x="5997" y="5797"/>
                    <a:pt x="5997" y="6596"/>
                  </a:cubicBezTo>
                  <a:cubicBezTo>
                    <a:pt x="5997" y="5797"/>
                    <a:pt x="5997" y="5797"/>
                    <a:pt x="5997" y="6596"/>
                  </a:cubicBezTo>
                  <a:cubicBezTo>
                    <a:pt x="5997" y="6596"/>
                    <a:pt x="5997" y="6596"/>
                    <a:pt x="5997" y="6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ABCF0BE6-8E56-48EE-B1EF-65F65A93CF9C}"/>
                </a:ext>
              </a:extLst>
            </p:cNvPr>
            <p:cNvSpPr/>
            <p:nvPr/>
          </p:nvSpPr>
          <p:spPr>
            <a:xfrm>
              <a:off x="3213038" y="2362532"/>
              <a:ext cx="15991" cy="15991"/>
            </a:xfrm>
            <a:custGeom>
              <a:avLst/>
              <a:gdLst>
                <a:gd name="connsiteX0" fmla="*/ 10794 w 15991"/>
                <a:gd name="connsiteY0" fmla="*/ 8395 h 15991"/>
                <a:gd name="connsiteX1" fmla="*/ 8395 w 15991"/>
                <a:gd name="connsiteY1" fmla="*/ 10794 h 15991"/>
                <a:gd name="connsiteX2" fmla="*/ 5997 w 15991"/>
                <a:gd name="connsiteY2" fmla="*/ 8395 h 15991"/>
                <a:gd name="connsiteX3" fmla="*/ 8395 w 15991"/>
                <a:gd name="connsiteY3" fmla="*/ 5997 h 15991"/>
                <a:gd name="connsiteX4" fmla="*/ 10794 w 15991"/>
                <a:gd name="connsiteY4" fmla="*/ 8395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10794" y="8395"/>
                  </a:moveTo>
                  <a:cubicBezTo>
                    <a:pt x="10794" y="9720"/>
                    <a:pt x="9720" y="10794"/>
                    <a:pt x="8395" y="10794"/>
                  </a:cubicBezTo>
                  <a:cubicBezTo>
                    <a:pt x="7070" y="10794"/>
                    <a:pt x="5997" y="9720"/>
                    <a:pt x="5997" y="8395"/>
                  </a:cubicBezTo>
                  <a:cubicBezTo>
                    <a:pt x="5997" y="7071"/>
                    <a:pt x="7071" y="5997"/>
                    <a:pt x="8395" y="5997"/>
                  </a:cubicBezTo>
                  <a:cubicBezTo>
                    <a:pt x="9720" y="5997"/>
                    <a:pt x="10794" y="7071"/>
                    <a:pt x="10794" y="83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2E7B65D5-6B22-44D5-B154-B4690616B91F}"/>
                </a:ext>
              </a:extLst>
            </p:cNvPr>
            <p:cNvSpPr/>
            <p:nvPr/>
          </p:nvSpPr>
          <p:spPr>
            <a:xfrm>
              <a:off x="3356158" y="2364931"/>
              <a:ext cx="7996" cy="7996"/>
            </a:xfrm>
            <a:custGeom>
              <a:avLst/>
              <a:gdLst>
                <a:gd name="connsiteX0" fmla="*/ 7596 w 7995"/>
                <a:gd name="connsiteY0" fmla="*/ 7596 h 7995"/>
                <a:gd name="connsiteX1" fmla="*/ 8395 w 7995"/>
                <a:gd name="connsiteY1" fmla="*/ 6796 h 7995"/>
                <a:gd name="connsiteX2" fmla="*/ 7596 w 7995"/>
                <a:gd name="connsiteY2" fmla="*/ 5997 h 7995"/>
                <a:gd name="connsiteX3" fmla="*/ 5997 w 7995"/>
                <a:gd name="connsiteY3" fmla="*/ 6796 h 7995"/>
                <a:gd name="connsiteX4" fmla="*/ 75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7596"/>
                  </a:moveTo>
                  <a:cubicBezTo>
                    <a:pt x="8395" y="7596"/>
                    <a:pt x="8395" y="7596"/>
                    <a:pt x="8395" y="6796"/>
                  </a:cubicBezTo>
                  <a:cubicBezTo>
                    <a:pt x="8395" y="5997"/>
                    <a:pt x="7596" y="5997"/>
                    <a:pt x="7596" y="5997"/>
                  </a:cubicBezTo>
                  <a:cubicBezTo>
                    <a:pt x="6797" y="5997"/>
                    <a:pt x="5997" y="5997"/>
                    <a:pt x="5997" y="6796"/>
                  </a:cubicBezTo>
                  <a:cubicBezTo>
                    <a:pt x="6797" y="6796"/>
                    <a:pt x="7596" y="7596"/>
                    <a:pt x="75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0A4DF01F-FAC5-4A18-8F8A-869963C25012}"/>
                </a:ext>
              </a:extLst>
            </p:cNvPr>
            <p:cNvSpPr/>
            <p:nvPr/>
          </p:nvSpPr>
          <p:spPr>
            <a:xfrm>
              <a:off x="3499278" y="2364931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8395 w 7995"/>
                <a:gd name="connsiteY1" fmla="*/ 67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7596" y="7596"/>
                    <a:pt x="8395" y="7596"/>
                    <a:pt x="8395" y="6796"/>
                  </a:cubicBezTo>
                  <a:cubicBezTo>
                    <a:pt x="8395" y="5997"/>
                    <a:pt x="8395" y="5997"/>
                    <a:pt x="6796" y="5997"/>
                  </a:cubicBezTo>
                  <a:cubicBezTo>
                    <a:pt x="5997" y="5997"/>
                    <a:pt x="5997" y="5997"/>
                    <a:pt x="5997" y="6796"/>
                  </a:cubicBezTo>
                  <a:cubicBezTo>
                    <a:pt x="5997" y="6796"/>
                    <a:pt x="6796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0E05FBB1-69F5-4B7C-99FE-9C6811DE8CA9}"/>
                </a:ext>
              </a:extLst>
            </p:cNvPr>
            <p:cNvSpPr/>
            <p:nvPr/>
          </p:nvSpPr>
          <p:spPr>
            <a:xfrm>
              <a:off x="1217548" y="2507251"/>
              <a:ext cx="7996" cy="7996"/>
            </a:xfrm>
            <a:custGeom>
              <a:avLst/>
              <a:gdLst>
                <a:gd name="connsiteX0" fmla="*/ 6596 w 7995"/>
                <a:gd name="connsiteY0" fmla="*/ 6796 h 7995"/>
                <a:gd name="connsiteX1" fmla="*/ 6596 w 7995"/>
                <a:gd name="connsiteY1" fmla="*/ 6796 h 7995"/>
                <a:gd name="connsiteX2" fmla="*/ 6596 w 7995"/>
                <a:gd name="connsiteY2" fmla="*/ 5997 h 7995"/>
                <a:gd name="connsiteX3" fmla="*/ 6596 w 7995"/>
                <a:gd name="connsiteY3" fmla="*/ 6796 h 7995"/>
                <a:gd name="connsiteX4" fmla="*/ 6596 w 7995"/>
                <a:gd name="connsiteY4" fmla="*/ 67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596" y="6796"/>
                  </a:moveTo>
                  <a:cubicBezTo>
                    <a:pt x="6596" y="6796"/>
                    <a:pt x="6596" y="6796"/>
                    <a:pt x="6596" y="6796"/>
                  </a:cubicBezTo>
                  <a:cubicBezTo>
                    <a:pt x="6596" y="5997"/>
                    <a:pt x="6596" y="5997"/>
                    <a:pt x="6596" y="5997"/>
                  </a:cubicBezTo>
                  <a:cubicBezTo>
                    <a:pt x="5797" y="5997"/>
                    <a:pt x="5797" y="5997"/>
                    <a:pt x="6596" y="6796"/>
                  </a:cubicBezTo>
                  <a:cubicBezTo>
                    <a:pt x="5797" y="6796"/>
                    <a:pt x="5797" y="6796"/>
                    <a:pt x="6596" y="67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0FE64C2-F08E-4FF5-8789-76474501162B}"/>
                </a:ext>
              </a:extLst>
            </p:cNvPr>
            <p:cNvSpPr/>
            <p:nvPr/>
          </p:nvSpPr>
          <p:spPr>
            <a:xfrm>
              <a:off x="1358870" y="250645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B4104AF-15B2-40BD-9249-5B5A29211EC9}"/>
                </a:ext>
              </a:extLst>
            </p:cNvPr>
            <p:cNvSpPr/>
            <p:nvPr/>
          </p:nvSpPr>
          <p:spPr>
            <a:xfrm>
              <a:off x="1501990" y="250645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5997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1F038E9C-FEFB-4177-AA3E-B283048D0BAB}"/>
                </a:ext>
              </a:extLst>
            </p:cNvPr>
            <p:cNvSpPr/>
            <p:nvPr/>
          </p:nvSpPr>
          <p:spPr>
            <a:xfrm>
              <a:off x="1644311" y="250645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0AED1645-F0ED-4F73-A4D1-B1B53D61CE2E}"/>
                </a:ext>
              </a:extLst>
            </p:cNvPr>
            <p:cNvSpPr/>
            <p:nvPr/>
          </p:nvSpPr>
          <p:spPr>
            <a:xfrm>
              <a:off x="1786631" y="250645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8367878-A539-4634-9B8D-4F4CCBEC6C46}"/>
                </a:ext>
              </a:extLst>
            </p:cNvPr>
            <p:cNvSpPr/>
            <p:nvPr/>
          </p:nvSpPr>
          <p:spPr>
            <a:xfrm>
              <a:off x="1929752" y="2506452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43C7685-497D-4987-8CE3-5648C2C5FF53}"/>
                </a:ext>
              </a:extLst>
            </p:cNvPr>
            <p:cNvSpPr/>
            <p:nvPr/>
          </p:nvSpPr>
          <p:spPr>
            <a:xfrm>
              <a:off x="2072073" y="2505652"/>
              <a:ext cx="15991" cy="15991"/>
            </a:xfrm>
            <a:custGeom>
              <a:avLst/>
              <a:gdLst>
                <a:gd name="connsiteX0" fmla="*/ 7596 w 15991"/>
                <a:gd name="connsiteY0" fmla="*/ 9994 h 15991"/>
                <a:gd name="connsiteX1" fmla="*/ 9994 w 15991"/>
                <a:gd name="connsiteY1" fmla="*/ 7596 h 15991"/>
                <a:gd name="connsiteX2" fmla="*/ 7596 w 15991"/>
                <a:gd name="connsiteY2" fmla="*/ 5997 h 15991"/>
                <a:gd name="connsiteX3" fmla="*/ 5997 w 15991"/>
                <a:gd name="connsiteY3" fmla="*/ 7596 h 15991"/>
                <a:gd name="connsiteX4" fmla="*/ 7596 w 15991"/>
                <a:gd name="connsiteY4" fmla="*/ 9994 h 1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91" h="15991">
                  <a:moveTo>
                    <a:pt x="7596" y="9994"/>
                  </a:moveTo>
                  <a:cubicBezTo>
                    <a:pt x="8395" y="9994"/>
                    <a:pt x="9994" y="9195"/>
                    <a:pt x="9994" y="7596"/>
                  </a:cubicBezTo>
                  <a:cubicBezTo>
                    <a:pt x="9994" y="6796"/>
                    <a:pt x="91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9195"/>
                    <a:pt x="6796" y="9994"/>
                    <a:pt x="7596" y="99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675AD2BF-7ED7-4860-A4E9-C4348269606E}"/>
                </a:ext>
              </a:extLst>
            </p:cNvPr>
            <p:cNvSpPr/>
            <p:nvPr/>
          </p:nvSpPr>
          <p:spPr>
            <a:xfrm>
              <a:off x="1359669" y="2649572"/>
              <a:ext cx="7996" cy="7996"/>
            </a:xfrm>
            <a:custGeom>
              <a:avLst/>
              <a:gdLst>
                <a:gd name="connsiteX0" fmla="*/ 6796 w 7995"/>
                <a:gd name="connsiteY0" fmla="*/ 7596 h 7995"/>
                <a:gd name="connsiteX1" fmla="*/ 6796 w 7995"/>
                <a:gd name="connsiteY1" fmla="*/ 7596 h 7995"/>
                <a:gd name="connsiteX2" fmla="*/ 6796 w 7995"/>
                <a:gd name="connsiteY2" fmla="*/ 5997 h 7995"/>
                <a:gd name="connsiteX3" fmla="*/ 5997 w 7995"/>
                <a:gd name="connsiteY3" fmla="*/ 6796 h 7995"/>
                <a:gd name="connsiteX4" fmla="*/ 6796 w 7995"/>
                <a:gd name="connsiteY4" fmla="*/ 7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796" y="7596"/>
                  </a:moveTo>
                  <a:cubicBezTo>
                    <a:pt x="7596" y="7596"/>
                    <a:pt x="7596" y="7596"/>
                    <a:pt x="6796" y="7596"/>
                  </a:cubicBezTo>
                  <a:cubicBezTo>
                    <a:pt x="7596" y="5997"/>
                    <a:pt x="6796" y="5997"/>
                    <a:pt x="6796" y="5997"/>
                  </a:cubicBezTo>
                  <a:cubicBezTo>
                    <a:pt x="6796" y="5997"/>
                    <a:pt x="5997" y="5997"/>
                    <a:pt x="5997" y="6796"/>
                  </a:cubicBezTo>
                  <a:cubicBezTo>
                    <a:pt x="5997" y="7596"/>
                    <a:pt x="6796" y="7596"/>
                    <a:pt x="6796" y="7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02356B2-5E1A-493C-BD48-5E3E0CE4E7B4}"/>
                </a:ext>
              </a:extLst>
            </p:cNvPr>
            <p:cNvSpPr/>
            <p:nvPr/>
          </p:nvSpPr>
          <p:spPr>
            <a:xfrm>
              <a:off x="1501990" y="2648773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5997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4F7FD0B3-32F4-410F-B4C1-9B7485D3DD19}"/>
                </a:ext>
              </a:extLst>
            </p:cNvPr>
            <p:cNvSpPr/>
            <p:nvPr/>
          </p:nvSpPr>
          <p:spPr>
            <a:xfrm>
              <a:off x="1644311" y="2648773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7C26AA0-1110-4CE6-941E-3B0B85F1393F}"/>
                </a:ext>
              </a:extLst>
            </p:cNvPr>
            <p:cNvSpPr/>
            <p:nvPr/>
          </p:nvSpPr>
          <p:spPr>
            <a:xfrm>
              <a:off x="1786631" y="2648773"/>
              <a:ext cx="7996" cy="7996"/>
            </a:xfrm>
            <a:custGeom>
              <a:avLst/>
              <a:gdLst>
                <a:gd name="connsiteX0" fmla="*/ 7596 w 7995"/>
                <a:gd name="connsiteY0" fmla="*/ 9195 h 7995"/>
                <a:gd name="connsiteX1" fmla="*/ 9195 w 7995"/>
                <a:gd name="connsiteY1" fmla="*/ 7596 h 7995"/>
                <a:gd name="connsiteX2" fmla="*/ 7596 w 7995"/>
                <a:gd name="connsiteY2" fmla="*/ 5997 h 7995"/>
                <a:gd name="connsiteX3" fmla="*/ 5997 w 7995"/>
                <a:gd name="connsiteY3" fmla="*/ 7596 h 7995"/>
                <a:gd name="connsiteX4" fmla="*/ 7596 w 7995"/>
                <a:gd name="connsiteY4" fmla="*/ 9195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7596" y="9195"/>
                  </a:moveTo>
                  <a:cubicBezTo>
                    <a:pt x="8395" y="9195"/>
                    <a:pt x="9195" y="8395"/>
                    <a:pt x="9195" y="7596"/>
                  </a:cubicBezTo>
                  <a:cubicBezTo>
                    <a:pt x="9195" y="6796"/>
                    <a:pt x="8395" y="5997"/>
                    <a:pt x="7596" y="5997"/>
                  </a:cubicBezTo>
                  <a:cubicBezTo>
                    <a:pt x="6796" y="5997"/>
                    <a:pt x="5997" y="6796"/>
                    <a:pt x="5997" y="7596"/>
                  </a:cubicBezTo>
                  <a:cubicBezTo>
                    <a:pt x="5997" y="8395"/>
                    <a:pt x="6796" y="9195"/>
                    <a:pt x="7596" y="9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100A7BE4-AF4C-4D9D-A849-7F9A965D8A85}"/>
                </a:ext>
              </a:extLst>
            </p:cNvPr>
            <p:cNvSpPr/>
            <p:nvPr/>
          </p:nvSpPr>
          <p:spPr>
            <a:xfrm>
              <a:off x="1930996" y="2650571"/>
              <a:ext cx="7996" cy="7996"/>
            </a:xfrm>
            <a:custGeom>
              <a:avLst/>
              <a:gdLst>
                <a:gd name="connsiteX0" fmla="*/ 6352 w 7995"/>
                <a:gd name="connsiteY0" fmla="*/ 6596 h 7995"/>
                <a:gd name="connsiteX1" fmla="*/ 6352 w 7995"/>
                <a:gd name="connsiteY1" fmla="*/ 6596 h 7995"/>
                <a:gd name="connsiteX2" fmla="*/ 6352 w 7995"/>
                <a:gd name="connsiteY2" fmla="*/ 6596 h 7995"/>
                <a:gd name="connsiteX3" fmla="*/ 6352 w 7995"/>
                <a:gd name="connsiteY3" fmla="*/ 6596 h 7995"/>
                <a:gd name="connsiteX4" fmla="*/ 6352 w 7995"/>
                <a:gd name="connsiteY4" fmla="*/ 6596 h 7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5" h="7995">
                  <a:moveTo>
                    <a:pt x="6352" y="6596"/>
                  </a:moveTo>
                  <a:cubicBezTo>
                    <a:pt x="6352" y="6596"/>
                    <a:pt x="6352" y="5797"/>
                    <a:pt x="6352" y="6596"/>
                  </a:cubicBezTo>
                  <a:cubicBezTo>
                    <a:pt x="6352" y="5797"/>
                    <a:pt x="6352" y="5797"/>
                    <a:pt x="6352" y="6596"/>
                  </a:cubicBezTo>
                  <a:cubicBezTo>
                    <a:pt x="6352" y="5797"/>
                    <a:pt x="5552" y="5797"/>
                    <a:pt x="6352" y="6596"/>
                  </a:cubicBezTo>
                  <a:cubicBezTo>
                    <a:pt x="5552" y="5797"/>
                    <a:pt x="6352" y="6596"/>
                    <a:pt x="6352" y="65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08" name="Picture 507" descr="A close up of a logo&#10;&#10;Description generated with high confidence">
            <a:extLst>
              <a:ext uri="{FF2B5EF4-FFF2-40B4-BE49-F238E27FC236}">
                <a16:creationId xmlns:a16="http://schemas.microsoft.com/office/drawing/2014/main" id="{4D9F4A6C-F9BD-44BB-B805-FD575E6229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54481" y="0"/>
            <a:ext cx="5937519" cy="6858000"/>
          </a:xfrm>
          <a:prstGeom prst="rect">
            <a:avLst/>
          </a:prstGeom>
        </p:spPr>
      </p:pic>
      <p:cxnSp>
        <p:nvCxnSpPr>
          <p:cNvPr id="510" name="Straight Connector 509">
            <a:extLst>
              <a:ext uri="{FF2B5EF4-FFF2-40B4-BE49-F238E27FC236}">
                <a16:creationId xmlns:a16="http://schemas.microsoft.com/office/drawing/2014/main" id="{F93A0CFC-18AF-4498-A08B-364D145BC5E0}"/>
              </a:ext>
            </a:extLst>
          </p:cNvPr>
          <p:cNvCxnSpPr>
            <a:cxnSpLocks/>
          </p:cNvCxnSpPr>
          <p:nvPr userDrawn="1"/>
        </p:nvCxnSpPr>
        <p:spPr>
          <a:xfrm>
            <a:off x="609985" y="4125108"/>
            <a:ext cx="5488951" cy="0"/>
          </a:xfrm>
          <a:prstGeom prst="line">
            <a:avLst/>
          </a:prstGeom>
          <a:ln w="22225">
            <a:gradFill flip="none" rotWithShape="1">
              <a:gsLst>
                <a:gs pos="0">
                  <a:srgbClr val="010673"/>
                </a:gs>
                <a:gs pos="97000">
                  <a:srgbClr val="4F127F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5" name="Text Placeholder 514">
            <a:extLst>
              <a:ext uri="{FF2B5EF4-FFF2-40B4-BE49-F238E27FC236}">
                <a16:creationId xmlns:a16="http://schemas.microsoft.com/office/drawing/2014/main" id="{8DE82C2A-88E3-4A84-9373-92647F312ED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1320" y="3250200"/>
            <a:ext cx="7725022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5400" b="1" dirty="0">
                <a:gradFill>
                  <a:gsLst>
                    <a:gs pos="53000">
                      <a:srgbClr val="160976"/>
                    </a:gs>
                    <a:gs pos="84000">
                      <a:srgbClr val="010673"/>
                    </a:gs>
                    <a:gs pos="0">
                      <a:srgbClr val="4F127F">
                        <a:alpha val="90000"/>
                      </a:srgbClr>
                    </a:gs>
                  </a:gsLst>
                  <a:lin ang="8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iCiel Gotham Black" pitchFamily="50" charset="0"/>
              </a:defRPr>
            </a:lvl1pPr>
          </a:lstStyle>
          <a:p>
            <a:pPr marL="0" lvl="0"/>
            <a:r>
              <a:rPr lang="en-US" dirty="0"/>
              <a:t>TITLE</a:t>
            </a:r>
          </a:p>
        </p:txBody>
      </p:sp>
      <p:sp>
        <p:nvSpPr>
          <p:cNvPr id="517" name="Text Placeholder 514">
            <a:extLst>
              <a:ext uri="{FF2B5EF4-FFF2-40B4-BE49-F238E27FC236}">
                <a16:creationId xmlns:a16="http://schemas.microsoft.com/office/drawing/2014/main" id="{0453F32D-3AA5-440C-A610-ACE8695282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7043" y="4246500"/>
            <a:ext cx="651781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en-US" sz="3600" dirty="0">
                <a:gradFill>
                  <a:gsLst>
                    <a:gs pos="53000">
                      <a:srgbClr val="160976"/>
                    </a:gs>
                    <a:gs pos="84000">
                      <a:srgbClr val="010673"/>
                    </a:gs>
                    <a:gs pos="0">
                      <a:srgbClr val="4F127F">
                        <a:alpha val="90000"/>
                      </a:srgbClr>
                    </a:gs>
                  </a:gsLst>
                  <a:lin ang="8400000" scaled="0"/>
                </a:gra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  <p:sp>
        <p:nvSpPr>
          <p:cNvPr id="518" name="TextBox 517">
            <a:extLst>
              <a:ext uri="{FF2B5EF4-FFF2-40B4-BE49-F238E27FC236}">
                <a16:creationId xmlns:a16="http://schemas.microsoft.com/office/drawing/2014/main" id="{098E416D-34E1-46BD-866F-39968CBF0B8F}"/>
              </a:ext>
            </a:extLst>
          </p:cNvPr>
          <p:cNvSpPr txBox="1"/>
          <p:nvPr userDrawn="1"/>
        </p:nvSpPr>
        <p:spPr>
          <a:xfrm>
            <a:off x="-20" y="5148590"/>
            <a:ext cx="3429020" cy="246221"/>
          </a:xfrm>
          <a:prstGeom prst="rect">
            <a:avLst/>
          </a:prstGeom>
          <a:solidFill>
            <a:srgbClr val="36365C"/>
          </a:solidFill>
        </p:spPr>
        <p:txBody>
          <a:bodyPr wrap="square" tIns="0" bIns="0" anchor="ctr" anchorCtr="0">
            <a:spAutoFit/>
          </a:bodyPr>
          <a:lstStyle>
            <a:defPPr>
              <a:defRPr lang="en-US"/>
            </a:defPPr>
            <a:lvl1pPr algn="ctr">
              <a:defRPr sz="360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iCiel Gotham Light" pitchFamily="50" charset="0"/>
                <a:cs typeface="iCiel Gotham Light" pitchFamily="50" charset="0"/>
              </a:defRPr>
            </a:lvl1pPr>
          </a:lstStyle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20" name="Text Placeholder 514">
            <a:extLst>
              <a:ext uri="{FF2B5EF4-FFF2-40B4-BE49-F238E27FC236}">
                <a16:creationId xmlns:a16="http://schemas.microsoft.com/office/drawing/2014/main" id="{736DAC40-BEA6-4FDF-9969-8687A039B00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770" y="5142320"/>
            <a:ext cx="2825579" cy="2585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lang="en-US" sz="1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marL="0" lvl="0" algn="r"/>
            <a:r>
              <a:rPr lang="en-US" dirty="0"/>
              <a:t>Presenter name | March 19, 2014</a:t>
            </a:r>
          </a:p>
        </p:txBody>
      </p:sp>
    </p:spTree>
    <p:extLst>
      <p:ext uri="{BB962C8B-B14F-4D97-AF65-F5344CB8AC3E}">
        <p14:creationId xmlns:p14="http://schemas.microsoft.com/office/powerpoint/2010/main" val="975415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5714F7D-F238-4C31-B7F7-07F7119FBD50}"/>
              </a:ext>
            </a:extLst>
          </p:cNvPr>
          <p:cNvSpPr txBox="1"/>
          <p:nvPr userDrawn="1"/>
        </p:nvSpPr>
        <p:spPr>
          <a:xfrm>
            <a:off x="0" y="5230509"/>
            <a:ext cx="9468000" cy="36000"/>
          </a:xfrm>
          <a:prstGeom prst="rect">
            <a:avLst/>
          </a:prstGeom>
          <a:gradFill>
            <a:gsLst>
              <a:gs pos="53000">
                <a:srgbClr val="160976"/>
              </a:gs>
              <a:gs pos="84000">
                <a:srgbClr val="010673"/>
              </a:gs>
              <a:gs pos="0">
                <a:srgbClr val="4F127F">
                  <a:alpha val="90000"/>
                </a:srgbClr>
              </a:gs>
            </a:gsLst>
            <a:lin ang="8400000" scaled="0"/>
          </a:gradFill>
        </p:spPr>
        <p:txBody>
          <a:bodyPr wrap="square" tIns="0" bIns="0" anchor="ctr" anchorCtr="0">
            <a:spAutoFit/>
          </a:bodyPr>
          <a:lstStyle>
            <a:defPPr>
              <a:defRPr lang="en-US"/>
            </a:defPPr>
            <a:lvl1pPr algn="ctr">
              <a:defRPr sz="360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iCiel Gotham Light" pitchFamily="50" charset="0"/>
                <a:cs typeface="iCiel Gotham Light" pitchFamily="50" charset="0"/>
              </a:defRPr>
            </a:lvl1pPr>
          </a:lstStyle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E62112-97B5-4E71-B6EB-D10B5564CDBE}"/>
              </a:ext>
            </a:extLst>
          </p:cNvPr>
          <p:cNvSpPr txBox="1"/>
          <p:nvPr userDrawn="1"/>
        </p:nvSpPr>
        <p:spPr>
          <a:xfrm>
            <a:off x="914400" y="3832494"/>
            <a:ext cx="685800" cy="1416015"/>
          </a:xfrm>
          <a:prstGeom prst="rect">
            <a:avLst/>
          </a:prstGeom>
          <a:gradFill>
            <a:gsLst>
              <a:gs pos="53000">
                <a:srgbClr val="160976"/>
              </a:gs>
              <a:gs pos="84000">
                <a:srgbClr val="010673"/>
              </a:gs>
              <a:gs pos="0">
                <a:srgbClr val="4F127F">
                  <a:alpha val="90000"/>
                </a:srgbClr>
              </a:gs>
            </a:gsLst>
            <a:lin ang="8400000" scaled="0"/>
          </a:gradFill>
        </p:spPr>
        <p:txBody>
          <a:bodyPr wrap="square" tIns="0" bIns="0" anchor="ctr" anchorCtr="0">
            <a:noAutofit/>
          </a:bodyPr>
          <a:lstStyle>
            <a:defPPr>
              <a:defRPr lang="en-US"/>
            </a:defPPr>
            <a:lvl1pPr algn="ctr">
              <a:defRPr sz="360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iCiel Gotham Light" pitchFamily="50" charset="0"/>
                <a:cs typeface="iCiel Gotham Light" pitchFamily="50" charset="0"/>
              </a:defRPr>
            </a:lvl1pPr>
          </a:lstStyle>
          <a:p>
            <a:endParaRPr lang="en-US" sz="1600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C3DC56-3FFB-4E30-8C36-2D172B86D8D7}"/>
              </a:ext>
            </a:extLst>
          </p:cNvPr>
          <p:cNvGrpSpPr/>
          <p:nvPr userDrawn="1"/>
        </p:nvGrpSpPr>
        <p:grpSpPr>
          <a:xfrm>
            <a:off x="1257299" y="0"/>
            <a:ext cx="2171702" cy="3073232"/>
            <a:chOff x="1257299" y="0"/>
            <a:chExt cx="2171702" cy="3073232"/>
          </a:xfrm>
        </p:grpSpPr>
        <p:grpSp>
          <p:nvGrpSpPr>
            <p:cNvPr id="11" name="Graphic 2">
              <a:extLst>
                <a:ext uri="{FF2B5EF4-FFF2-40B4-BE49-F238E27FC236}">
                  <a16:creationId xmlns:a16="http://schemas.microsoft.com/office/drawing/2014/main" id="{136A6FC0-1CFD-4579-B49E-005752F75162}"/>
                </a:ext>
              </a:extLst>
            </p:cNvPr>
            <p:cNvGrpSpPr/>
            <p:nvPr/>
          </p:nvGrpSpPr>
          <p:grpSpPr>
            <a:xfrm rot="5400000">
              <a:off x="806534" y="450765"/>
              <a:ext cx="3073232" cy="2171702"/>
              <a:chOff x="2085975" y="595312"/>
              <a:chExt cx="8020050" cy="5667375"/>
            </a:xfr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</p:grpSpPr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9A4FD289-0A1F-46B3-84CD-C2CB4A9E4C73}"/>
                  </a:ext>
                </a:extLst>
              </p:cNvPr>
              <p:cNvSpPr/>
              <p:nvPr/>
            </p:nvSpPr>
            <p:spPr>
              <a:xfrm>
                <a:off x="10086499" y="2321718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E8B0FE35-584A-4234-97D7-263CA9261037}"/>
                  </a:ext>
                </a:extLst>
              </p:cNvPr>
              <p:cNvSpPr/>
              <p:nvPr/>
            </p:nvSpPr>
            <p:spPr>
              <a:xfrm>
                <a:off x="10086499" y="2523648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47B5598C-5B97-4CFB-A95E-BAC7445DA514}"/>
                  </a:ext>
                </a:extLst>
              </p:cNvPr>
              <p:cNvSpPr/>
              <p:nvPr/>
            </p:nvSpPr>
            <p:spPr>
              <a:xfrm>
                <a:off x="10086499" y="2725578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838132B1-FD98-49FE-9A14-5478FAFF6042}"/>
                  </a:ext>
                </a:extLst>
              </p:cNvPr>
              <p:cNvSpPr/>
              <p:nvPr/>
            </p:nvSpPr>
            <p:spPr>
              <a:xfrm>
                <a:off x="10086499" y="2928461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0CF77BB1-F794-400C-BD17-E720F91D72AF}"/>
                  </a:ext>
                </a:extLst>
              </p:cNvPr>
              <p:cNvSpPr/>
              <p:nvPr/>
            </p:nvSpPr>
            <p:spPr>
              <a:xfrm>
                <a:off x="10086499" y="3130391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3363E336-C439-4D41-AE5D-04676E3A861E}"/>
                  </a:ext>
                </a:extLst>
              </p:cNvPr>
              <p:cNvSpPr/>
              <p:nvPr/>
            </p:nvSpPr>
            <p:spPr>
              <a:xfrm>
                <a:off x="10086499" y="3332321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92BFC5E0-1473-4188-88D1-B82C5D2AA3E0}"/>
                  </a:ext>
                </a:extLst>
              </p:cNvPr>
              <p:cNvSpPr/>
              <p:nvPr/>
            </p:nvSpPr>
            <p:spPr>
              <a:xfrm>
                <a:off x="10086499" y="3534251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68F59E8D-1245-4143-B724-30B9FC81568B}"/>
                  </a:ext>
                </a:extLst>
              </p:cNvPr>
              <p:cNvSpPr/>
              <p:nvPr/>
            </p:nvSpPr>
            <p:spPr>
              <a:xfrm>
                <a:off x="10086499" y="3737133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1147128C-D6EE-42FC-8453-42D89AD9B3B9}"/>
                  </a:ext>
                </a:extLst>
              </p:cNvPr>
              <p:cNvSpPr/>
              <p:nvPr/>
            </p:nvSpPr>
            <p:spPr>
              <a:xfrm>
                <a:off x="10086499" y="3939063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D1863308-9423-4913-9A31-D27CBD5A9595}"/>
                  </a:ext>
                </a:extLst>
              </p:cNvPr>
              <p:cNvSpPr/>
              <p:nvPr/>
            </p:nvSpPr>
            <p:spPr>
              <a:xfrm>
                <a:off x="10086499" y="4140993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769586A6-E903-47A7-B970-20437B964FCC}"/>
                  </a:ext>
                </a:extLst>
              </p:cNvPr>
              <p:cNvSpPr/>
              <p:nvPr/>
            </p:nvSpPr>
            <p:spPr>
              <a:xfrm>
                <a:off x="10086499" y="4342923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458354BC-8E76-4440-8E3F-CE74792F2766}"/>
                  </a:ext>
                </a:extLst>
              </p:cNvPr>
              <p:cNvSpPr/>
              <p:nvPr/>
            </p:nvSpPr>
            <p:spPr>
              <a:xfrm>
                <a:off x="10086499" y="4545806"/>
                <a:ext cx="9525" cy="9525"/>
              </a:xfrm>
              <a:custGeom>
                <a:avLst/>
                <a:gdLst>
                  <a:gd name="connsiteX0" fmla="*/ 9049 w 9525"/>
                  <a:gd name="connsiteY0" fmla="*/ 8096 h 9525"/>
                  <a:gd name="connsiteX1" fmla="*/ 8097 w 9525"/>
                  <a:gd name="connsiteY1" fmla="*/ 9049 h 9525"/>
                  <a:gd name="connsiteX2" fmla="*/ 7144 w 9525"/>
                  <a:gd name="connsiteY2" fmla="*/ 8096 h 9525"/>
                  <a:gd name="connsiteX3" fmla="*/ 8097 w 9525"/>
                  <a:gd name="connsiteY3" fmla="*/ 7144 h 9525"/>
                  <a:gd name="connsiteX4" fmla="*/ 9049 w 9525"/>
                  <a:gd name="connsiteY4" fmla="*/ 8096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9049" y="8096"/>
                    </a:moveTo>
                    <a:cubicBezTo>
                      <a:pt x="9049" y="8622"/>
                      <a:pt x="8622" y="9049"/>
                      <a:pt x="8097" y="9049"/>
                    </a:cubicBezTo>
                    <a:cubicBezTo>
                      <a:pt x="7571" y="9049"/>
                      <a:pt x="7144" y="8622"/>
                      <a:pt x="7144" y="8096"/>
                    </a:cubicBezTo>
                    <a:cubicBezTo>
                      <a:pt x="7144" y="7570"/>
                      <a:pt x="7571" y="7144"/>
                      <a:pt x="8097" y="7144"/>
                    </a:cubicBezTo>
                    <a:cubicBezTo>
                      <a:pt x="8623" y="7144"/>
                      <a:pt x="9049" y="7570"/>
                      <a:pt x="9049" y="809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BC46B2D7-2796-4FD1-AD58-7867A824AE86}"/>
                  </a:ext>
                </a:extLst>
              </p:cNvPr>
              <p:cNvSpPr/>
              <p:nvPr/>
            </p:nvSpPr>
            <p:spPr>
              <a:xfrm>
                <a:off x="9883616" y="2320766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7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9D8FAC80-D0F4-4F3F-876E-ED8732277F3C}"/>
                  </a:ext>
                </a:extLst>
              </p:cNvPr>
              <p:cNvSpPr/>
              <p:nvPr/>
            </p:nvSpPr>
            <p:spPr>
              <a:xfrm>
                <a:off x="9883616" y="2522696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7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C99C427-009F-4138-B660-9A19E22B9D09}"/>
                  </a:ext>
                </a:extLst>
              </p:cNvPr>
              <p:cNvSpPr/>
              <p:nvPr/>
            </p:nvSpPr>
            <p:spPr>
              <a:xfrm>
                <a:off x="9883616" y="2724626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7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9B1A1561-B6DB-4A5C-8AD9-D3D14A59854F}"/>
                  </a:ext>
                </a:extLst>
              </p:cNvPr>
              <p:cNvSpPr/>
              <p:nvPr/>
            </p:nvSpPr>
            <p:spPr>
              <a:xfrm>
                <a:off x="9883616" y="2927508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7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A68A0D7F-604C-495C-9B04-A4245AE7FB08}"/>
                  </a:ext>
                </a:extLst>
              </p:cNvPr>
              <p:cNvSpPr/>
              <p:nvPr/>
            </p:nvSpPr>
            <p:spPr>
              <a:xfrm>
                <a:off x="9883616" y="3129438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6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025A96ED-45BB-4206-AED3-3E87653DF7FD}"/>
                  </a:ext>
                </a:extLst>
              </p:cNvPr>
              <p:cNvSpPr/>
              <p:nvPr/>
            </p:nvSpPr>
            <p:spPr>
              <a:xfrm>
                <a:off x="9883616" y="3331368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7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8A254FFE-39B3-450B-944D-50C2B704FE5A}"/>
                  </a:ext>
                </a:extLst>
              </p:cNvPr>
              <p:cNvSpPr/>
              <p:nvPr/>
            </p:nvSpPr>
            <p:spPr>
              <a:xfrm>
                <a:off x="9883616" y="3533298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6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B203D471-BA3F-40C6-8070-1E4C1ACEF5FD}"/>
                  </a:ext>
                </a:extLst>
              </p:cNvPr>
              <p:cNvSpPr/>
              <p:nvPr/>
            </p:nvSpPr>
            <p:spPr>
              <a:xfrm>
                <a:off x="9883616" y="3736181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7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9B639355-6513-48A3-8E42-9AB75645B860}"/>
                  </a:ext>
                </a:extLst>
              </p:cNvPr>
              <p:cNvSpPr/>
              <p:nvPr/>
            </p:nvSpPr>
            <p:spPr>
              <a:xfrm>
                <a:off x="9883616" y="3938111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6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3CD826E4-4420-4326-AD2D-6F7508833942}"/>
                  </a:ext>
                </a:extLst>
              </p:cNvPr>
              <p:cNvSpPr/>
              <p:nvPr/>
            </p:nvSpPr>
            <p:spPr>
              <a:xfrm>
                <a:off x="9883616" y="4140041"/>
                <a:ext cx="9525" cy="9525"/>
              </a:xfrm>
              <a:custGeom>
                <a:avLst/>
                <a:gdLst>
                  <a:gd name="connsiteX0" fmla="*/ 7144 w 9525"/>
                  <a:gd name="connsiteY0" fmla="*/ 9049 h 9525"/>
                  <a:gd name="connsiteX1" fmla="*/ 9048 w 9525"/>
                  <a:gd name="connsiteY1" fmla="*/ 10954 h 9525"/>
                  <a:gd name="connsiteX2" fmla="*/ 10953 w 9525"/>
                  <a:gd name="connsiteY2" fmla="*/ 9049 h 9525"/>
                  <a:gd name="connsiteX3" fmla="*/ 9048 w 9525"/>
                  <a:gd name="connsiteY3" fmla="*/ 7144 h 9525"/>
                  <a:gd name="connsiteX4" fmla="*/ 714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7144" y="9049"/>
                    </a:moveTo>
                    <a:cubicBezTo>
                      <a:pt x="7144" y="10001"/>
                      <a:pt x="8096" y="10954"/>
                      <a:pt x="9048" y="10954"/>
                    </a:cubicBezTo>
                    <a:cubicBezTo>
                      <a:pt x="10001" y="10954"/>
                      <a:pt x="10953" y="10001"/>
                      <a:pt x="10953" y="9049"/>
                    </a:cubicBezTo>
                    <a:cubicBezTo>
                      <a:pt x="10953" y="8096"/>
                      <a:pt x="10001" y="7144"/>
                      <a:pt x="9048" y="7144"/>
                    </a:cubicBezTo>
                    <a:cubicBezTo>
                      <a:pt x="8096" y="7144"/>
                      <a:pt x="7144" y="8096"/>
                      <a:pt x="714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5655F7BC-0BF2-45E7-846D-B64691067082}"/>
                  </a:ext>
                </a:extLst>
              </p:cNvPr>
              <p:cNvSpPr/>
              <p:nvPr/>
            </p:nvSpPr>
            <p:spPr>
              <a:xfrm>
                <a:off x="9883616" y="4341971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6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D8A45654-CA90-4C25-9AC7-C643D817B24A}"/>
                  </a:ext>
                </a:extLst>
              </p:cNvPr>
              <p:cNvSpPr/>
              <p:nvPr/>
            </p:nvSpPr>
            <p:spPr>
              <a:xfrm>
                <a:off x="9883616" y="4544853"/>
                <a:ext cx="9525" cy="9525"/>
              </a:xfrm>
              <a:custGeom>
                <a:avLst/>
                <a:gdLst>
                  <a:gd name="connsiteX0" fmla="*/ 10954 w 9525"/>
                  <a:gd name="connsiteY0" fmla="*/ 9049 h 9525"/>
                  <a:gd name="connsiteX1" fmla="*/ 9049 w 9525"/>
                  <a:gd name="connsiteY1" fmla="*/ 10954 h 9525"/>
                  <a:gd name="connsiteX2" fmla="*/ 7143 w 9525"/>
                  <a:gd name="connsiteY2" fmla="*/ 9049 h 9525"/>
                  <a:gd name="connsiteX3" fmla="*/ 9049 w 9525"/>
                  <a:gd name="connsiteY3" fmla="*/ 7144 h 9525"/>
                  <a:gd name="connsiteX4" fmla="*/ 10954 w 9525"/>
                  <a:gd name="connsiteY4" fmla="*/ 9049 h 9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" h="9525">
                    <a:moveTo>
                      <a:pt x="10954" y="9049"/>
                    </a:moveTo>
                    <a:cubicBezTo>
                      <a:pt x="10954" y="10101"/>
                      <a:pt x="10101" y="10954"/>
                      <a:pt x="9049" y="10954"/>
                    </a:cubicBezTo>
                    <a:cubicBezTo>
                      <a:pt x="7996" y="10954"/>
                      <a:pt x="7143" y="10101"/>
                      <a:pt x="7143" y="9049"/>
                    </a:cubicBezTo>
                    <a:cubicBezTo>
                      <a:pt x="7143" y="7997"/>
                      <a:pt x="7996" y="7144"/>
                      <a:pt x="9049" y="7144"/>
                    </a:cubicBezTo>
                    <a:cubicBezTo>
                      <a:pt x="10101" y="7144"/>
                      <a:pt x="10954" y="7997"/>
                      <a:pt x="10954" y="9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25DC8E7E-43C6-49D7-AD7C-F7BF9CD0D5DF}"/>
                  </a:ext>
                </a:extLst>
              </p:cNvPr>
              <p:cNvSpPr/>
              <p:nvPr/>
            </p:nvSpPr>
            <p:spPr>
              <a:xfrm>
                <a:off x="9679781" y="2318861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50"/>
                      <a:pt x="8849" y="7144"/>
                      <a:pt x="10953" y="7144"/>
                    </a:cubicBezTo>
                    <a:cubicBezTo>
                      <a:pt x="13057" y="7144"/>
                      <a:pt x="14764" y="8850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D5EF59EC-C778-4CE5-A194-924BFC6FA065}"/>
                  </a:ext>
                </a:extLst>
              </p:cNvPr>
              <p:cNvSpPr/>
              <p:nvPr/>
            </p:nvSpPr>
            <p:spPr>
              <a:xfrm>
                <a:off x="9679781" y="2520791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50"/>
                      <a:pt x="8849" y="7144"/>
                      <a:pt x="10953" y="7144"/>
                    </a:cubicBezTo>
                    <a:cubicBezTo>
                      <a:pt x="13057" y="7144"/>
                      <a:pt x="14764" y="8850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002179CF-BB74-4DAA-B998-640C66FABC35}"/>
                  </a:ext>
                </a:extLst>
              </p:cNvPr>
              <p:cNvSpPr/>
              <p:nvPr/>
            </p:nvSpPr>
            <p:spPr>
              <a:xfrm>
                <a:off x="9679781" y="2722721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50"/>
                      <a:pt x="8849" y="7144"/>
                      <a:pt x="10953" y="7144"/>
                    </a:cubicBezTo>
                    <a:cubicBezTo>
                      <a:pt x="13057" y="7144"/>
                      <a:pt x="14764" y="8850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209382E2-7AA6-4C54-BF38-890BE3E4A014}"/>
                  </a:ext>
                </a:extLst>
              </p:cNvPr>
              <p:cNvSpPr/>
              <p:nvPr/>
            </p:nvSpPr>
            <p:spPr>
              <a:xfrm>
                <a:off x="9679781" y="2926556"/>
                <a:ext cx="19050" cy="19050"/>
              </a:xfrm>
              <a:custGeom>
                <a:avLst/>
                <a:gdLst>
                  <a:gd name="connsiteX0" fmla="*/ 7144 w 19050"/>
                  <a:gd name="connsiteY0" fmla="*/ 10001 h 19050"/>
                  <a:gd name="connsiteX1" fmla="*/ 10954 w 19050"/>
                  <a:gd name="connsiteY1" fmla="*/ 13811 h 19050"/>
                  <a:gd name="connsiteX2" fmla="*/ 14764 w 19050"/>
                  <a:gd name="connsiteY2" fmla="*/ 10001 h 19050"/>
                  <a:gd name="connsiteX3" fmla="*/ 10954 w 19050"/>
                  <a:gd name="connsiteY3" fmla="*/ 7144 h 19050"/>
                  <a:gd name="connsiteX4" fmla="*/ 7144 w 19050"/>
                  <a:gd name="connsiteY4" fmla="*/ 1000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7144" y="10001"/>
                    </a:moveTo>
                    <a:cubicBezTo>
                      <a:pt x="7144" y="11906"/>
                      <a:pt x="9049" y="13811"/>
                      <a:pt x="10954" y="13811"/>
                    </a:cubicBezTo>
                    <a:cubicBezTo>
                      <a:pt x="12859" y="13811"/>
                      <a:pt x="14764" y="11906"/>
                      <a:pt x="14764" y="10001"/>
                    </a:cubicBezTo>
                    <a:cubicBezTo>
                      <a:pt x="14764" y="8096"/>
                      <a:pt x="12859" y="7144"/>
                      <a:pt x="10954" y="7144"/>
                    </a:cubicBezTo>
                    <a:cubicBezTo>
                      <a:pt x="9049" y="7144"/>
                      <a:pt x="7144" y="8096"/>
                      <a:pt x="7144" y="100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A6560796-160D-4B51-AFB0-328F2262D326}"/>
                  </a:ext>
                </a:extLst>
              </p:cNvPr>
              <p:cNvSpPr/>
              <p:nvPr/>
            </p:nvSpPr>
            <p:spPr>
              <a:xfrm>
                <a:off x="9679781" y="3127533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50"/>
                      <a:pt x="8849" y="7144"/>
                      <a:pt x="10953" y="7144"/>
                    </a:cubicBezTo>
                    <a:cubicBezTo>
                      <a:pt x="13057" y="7144"/>
                      <a:pt x="14764" y="8850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9BBF70DD-74BB-4DD7-BB20-8E0C29995425}"/>
                  </a:ext>
                </a:extLst>
              </p:cNvPr>
              <p:cNvSpPr/>
              <p:nvPr/>
            </p:nvSpPr>
            <p:spPr>
              <a:xfrm>
                <a:off x="9679781" y="3329463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50"/>
                      <a:pt x="8849" y="7144"/>
                      <a:pt x="10953" y="7144"/>
                    </a:cubicBezTo>
                    <a:cubicBezTo>
                      <a:pt x="13057" y="7144"/>
                      <a:pt x="14764" y="8850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63D3A261-0505-4100-9431-3D52269DC3E2}"/>
                  </a:ext>
                </a:extLst>
              </p:cNvPr>
              <p:cNvSpPr/>
              <p:nvPr/>
            </p:nvSpPr>
            <p:spPr>
              <a:xfrm>
                <a:off x="9679781" y="3531393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49"/>
                      <a:pt x="8849" y="7144"/>
                      <a:pt x="10953" y="7144"/>
                    </a:cubicBezTo>
                    <a:cubicBezTo>
                      <a:pt x="13057" y="7144"/>
                      <a:pt x="14764" y="8849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1A593273-6C4D-497A-ADD3-57C923BE0F35}"/>
                  </a:ext>
                </a:extLst>
              </p:cNvPr>
              <p:cNvSpPr/>
              <p:nvPr/>
            </p:nvSpPr>
            <p:spPr>
              <a:xfrm>
                <a:off x="9679781" y="3734276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50"/>
                      <a:pt x="8849" y="7144"/>
                      <a:pt x="10953" y="7144"/>
                    </a:cubicBezTo>
                    <a:cubicBezTo>
                      <a:pt x="13057" y="7144"/>
                      <a:pt x="14764" y="8850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33B4729C-07B0-4874-AE98-BF8A2EFDDF90}"/>
                  </a:ext>
                </a:extLst>
              </p:cNvPr>
              <p:cNvSpPr/>
              <p:nvPr/>
            </p:nvSpPr>
            <p:spPr>
              <a:xfrm>
                <a:off x="9679781" y="3936206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49"/>
                      <a:pt x="8849" y="7144"/>
                      <a:pt x="10953" y="7144"/>
                    </a:cubicBezTo>
                    <a:cubicBezTo>
                      <a:pt x="13057" y="7144"/>
                      <a:pt x="14764" y="8849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DB87ACD5-7680-4DC4-A556-18EBA3D0B333}"/>
                  </a:ext>
                </a:extLst>
              </p:cNvPr>
              <p:cNvSpPr/>
              <p:nvPr/>
            </p:nvSpPr>
            <p:spPr>
              <a:xfrm>
                <a:off x="9679781" y="4138136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50"/>
                      <a:pt x="8849" y="7144"/>
                      <a:pt x="10953" y="7144"/>
                    </a:cubicBezTo>
                    <a:cubicBezTo>
                      <a:pt x="13057" y="7144"/>
                      <a:pt x="14764" y="8850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50216115-23D8-4E23-9EA7-E8E7CDA2F814}"/>
                  </a:ext>
                </a:extLst>
              </p:cNvPr>
              <p:cNvSpPr/>
              <p:nvPr/>
            </p:nvSpPr>
            <p:spPr>
              <a:xfrm>
                <a:off x="9679781" y="4340066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49"/>
                      <a:pt x="8849" y="7144"/>
                      <a:pt x="10953" y="7144"/>
                    </a:cubicBezTo>
                    <a:cubicBezTo>
                      <a:pt x="13057" y="7144"/>
                      <a:pt x="14764" y="8849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AFB33B9-E1DF-4663-87CA-3024CB7D8E89}"/>
                  </a:ext>
                </a:extLst>
              </p:cNvPr>
              <p:cNvSpPr/>
              <p:nvPr/>
            </p:nvSpPr>
            <p:spPr>
              <a:xfrm>
                <a:off x="9679781" y="4542948"/>
                <a:ext cx="19050" cy="19050"/>
              </a:xfrm>
              <a:custGeom>
                <a:avLst/>
                <a:gdLst>
                  <a:gd name="connsiteX0" fmla="*/ 14764 w 19050"/>
                  <a:gd name="connsiteY0" fmla="*/ 10954 h 19050"/>
                  <a:gd name="connsiteX1" fmla="*/ 10953 w 19050"/>
                  <a:gd name="connsiteY1" fmla="*/ 14764 h 19050"/>
                  <a:gd name="connsiteX2" fmla="*/ 7143 w 19050"/>
                  <a:gd name="connsiteY2" fmla="*/ 10954 h 19050"/>
                  <a:gd name="connsiteX3" fmla="*/ 10953 w 19050"/>
                  <a:gd name="connsiteY3" fmla="*/ 7144 h 19050"/>
                  <a:gd name="connsiteX4" fmla="*/ 14764 w 19050"/>
                  <a:gd name="connsiteY4" fmla="*/ 10954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4764" y="10954"/>
                    </a:moveTo>
                    <a:cubicBezTo>
                      <a:pt x="14764" y="13058"/>
                      <a:pt x="13058" y="14764"/>
                      <a:pt x="10953" y="14764"/>
                    </a:cubicBezTo>
                    <a:cubicBezTo>
                      <a:pt x="8849" y="14764"/>
                      <a:pt x="7143" y="13058"/>
                      <a:pt x="7143" y="10954"/>
                    </a:cubicBezTo>
                    <a:cubicBezTo>
                      <a:pt x="7143" y="8850"/>
                      <a:pt x="8849" y="7144"/>
                      <a:pt x="10953" y="7144"/>
                    </a:cubicBezTo>
                    <a:cubicBezTo>
                      <a:pt x="13057" y="7144"/>
                      <a:pt x="14764" y="8850"/>
                      <a:pt x="14764" y="109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1A8862CD-1D69-4E6F-BBE4-AAB1C43CDB04}"/>
                  </a:ext>
                </a:extLst>
              </p:cNvPr>
              <p:cNvSpPr/>
              <p:nvPr/>
            </p:nvSpPr>
            <p:spPr>
              <a:xfrm>
                <a:off x="9476899" y="2317908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7"/>
                      <a:pt x="14536" y="16669"/>
                      <a:pt x="11906" y="16669"/>
                    </a:cubicBezTo>
                    <a:cubicBezTo>
                      <a:pt x="9276" y="16669"/>
                      <a:pt x="7144" y="14537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0E818D54-87EB-48DE-960A-B03C4FEE4578}"/>
                  </a:ext>
                </a:extLst>
              </p:cNvPr>
              <p:cNvSpPr/>
              <p:nvPr/>
            </p:nvSpPr>
            <p:spPr>
              <a:xfrm>
                <a:off x="9476899" y="2519838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6"/>
                      <a:pt x="14536" y="16669"/>
                      <a:pt x="11906" y="16669"/>
                    </a:cubicBezTo>
                    <a:cubicBezTo>
                      <a:pt x="9276" y="16669"/>
                      <a:pt x="7144" y="14536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3F113336-6E53-42ED-820F-CAB39B396FB4}"/>
                  </a:ext>
                </a:extLst>
              </p:cNvPr>
              <p:cNvSpPr/>
              <p:nvPr/>
            </p:nvSpPr>
            <p:spPr>
              <a:xfrm>
                <a:off x="9476899" y="2721768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6"/>
                      <a:pt x="14536" y="16669"/>
                      <a:pt x="11906" y="16669"/>
                    </a:cubicBezTo>
                    <a:cubicBezTo>
                      <a:pt x="9276" y="16669"/>
                      <a:pt x="7144" y="14536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B43E7D73-7880-4C55-8923-7AD90D0C4BC9}"/>
                  </a:ext>
                </a:extLst>
              </p:cNvPr>
              <p:cNvSpPr/>
              <p:nvPr/>
            </p:nvSpPr>
            <p:spPr>
              <a:xfrm>
                <a:off x="9476899" y="292465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6"/>
                      <a:pt x="14536" y="16669"/>
                      <a:pt x="11906" y="16669"/>
                    </a:cubicBezTo>
                    <a:cubicBezTo>
                      <a:pt x="9276" y="16669"/>
                      <a:pt x="7144" y="14536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141A5939-786F-49E0-8286-5E60980E8936}"/>
                  </a:ext>
                </a:extLst>
              </p:cNvPr>
              <p:cNvSpPr/>
              <p:nvPr/>
            </p:nvSpPr>
            <p:spPr>
              <a:xfrm>
                <a:off x="9476899" y="312658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7"/>
                      <a:pt x="14536" y="16669"/>
                      <a:pt x="11906" y="16669"/>
                    </a:cubicBezTo>
                    <a:cubicBezTo>
                      <a:pt x="9276" y="16669"/>
                      <a:pt x="7144" y="14537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BE257870-F9C8-4C21-85BA-A5BBBF263089}"/>
                  </a:ext>
                </a:extLst>
              </p:cNvPr>
              <p:cNvSpPr/>
              <p:nvPr/>
            </p:nvSpPr>
            <p:spPr>
              <a:xfrm>
                <a:off x="9476899" y="332851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7"/>
                      <a:pt x="14536" y="16669"/>
                      <a:pt x="11906" y="16669"/>
                    </a:cubicBezTo>
                    <a:cubicBezTo>
                      <a:pt x="9276" y="16669"/>
                      <a:pt x="7144" y="14537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98CE742F-72F1-4045-8194-7ED88B17E2F6}"/>
                  </a:ext>
                </a:extLst>
              </p:cNvPr>
              <p:cNvSpPr/>
              <p:nvPr/>
            </p:nvSpPr>
            <p:spPr>
              <a:xfrm>
                <a:off x="9476899" y="3530441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7"/>
                      <a:pt x="14536" y="16669"/>
                      <a:pt x="11906" y="16669"/>
                    </a:cubicBezTo>
                    <a:cubicBezTo>
                      <a:pt x="9276" y="16669"/>
                      <a:pt x="7144" y="14537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8519B9C3-1B37-45C9-89E4-8AB0D3E90528}"/>
                  </a:ext>
                </a:extLst>
              </p:cNvPr>
              <p:cNvSpPr/>
              <p:nvPr/>
            </p:nvSpPr>
            <p:spPr>
              <a:xfrm>
                <a:off x="9476899" y="3733323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7"/>
                      <a:pt x="14536" y="16669"/>
                      <a:pt x="11906" y="16669"/>
                    </a:cubicBezTo>
                    <a:cubicBezTo>
                      <a:pt x="9276" y="16669"/>
                      <a:pt x="7144" y="14537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CBDDB0C3-6070-4464-B86E-3EE77C5380B0}"/>
                  </a:ext>
                </a:extLst>
              </p:cNvPr>
              <p:cNvSpPr/>
              <p:nvPr/>
            </p:nvSpPr>
            <p:spPr>
              <a:xfrm>
                <a:off x="9476899" y="3935253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7"/>
                      <a:pt x="14536" y="16669"/>
                      <a:pt x="11906" y="16669"/>
                    </a:cubicBezTo>
                    <a:cubicBezTo>
                      <a:pt x="9276" y="16669"/>
                      <a:pt x="7144" y="14537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B9F288F4-C614-4FDF-94B1-0F315B179ECB}"/>
                  </a:ext>
                </a:extLst>
              </p:cNvPr>
              <p:cNvSpPr/>
              <p:nvPr/>
            </p:nvSpPr>
            <p:spPr>
              <a:xfrm>
                <a:off x="9476899" y="4137183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7"/>
                      <a:pt x="14536" y="16669"/>
                      <a:pt x="11906" y="16669"/>
                    </a:cubicBezTo>
                    <a:cubicBezTo>
                      <a:pt x="9276" y="16669"/>
                      <a:pt x="7144" y="14537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1F31D8D3-EEF3-495D-A045-79E68EBD0EAD}"/>
                  </a:ext>
                </a:extLst>
              </p:cNvPr>
              <p:cNvSpPr/>
              <p:nvPr/>
            </p:nvSpPr>
            <p:spPr>
              <a:xfrm>
                <a:off x="9476899" y="4339113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6"/>
                      <a:pt x="14536" y="16669"/>
                      <a:pt x="11906" y="16669"/>
                    </a:cubicBezTo>
                    <a:cubicBezTo>
                      <a:pt x="9276" y="16669"/>
                      <a:pt x="7144" y="14536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7B626A31-CC67-411F-85FD-B140505184BF}"/>
                  </a:ext>
                </a:extLst>
              </p:cNvPr>
              <p:cNvSpPr/>
              <p:nvPr/>
            </p:nvSpPr>
            <p:spPr>
              <a:xfrm>
                <a:off x="9476899" y="4541996"/>
                <a:ext cx="19050" cy="19050"/>
              </a:xfrm>
              <a:custGeom>
                <a:avLst/>
                <a:gdLst>
                  <a:gd name="connsiteX0" fmla="*/ 16669 w 19050"/>
                  <a:gd name="connsiteY0" fmla="*/ 11906 h 19050"/>
                  <a:gd name="connsiteX1" fmla="*/ 11906 w 19050"/>
                  <a:gd name="connsiteY1" fmla="*/ 16669 h 19050"/>
                  <a:gd name="connsiteX2" fmla="*/ 7144 w 19050"/>
                  <a:gd name="connsiteY2" fmla="*/ 11906 h 19050"/>
                  <a:gd name="connsiteX3" fmla="*/ 11906 w 19050"/>
                  <a:gd name="connsiteY3" fmla="*/ 7144 h 19050"/>
                  <a:gd name="connsiteX4" fmla="*/ 16669 w 19050"/>
                  <a:gd name="connsiteY4" fmla="*/ 11906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16669" y="11906"/>
                    </a:moveTo>
                    <a:cubicBezTo>
                      <a:pt x="16669" y="14537"/>
                      <a:pt x="14536" y="16669"/>
                      <a:pt x="11906" y="16669"/>
                    </a:cubicBezTo>
                    <a:cubicBezTo>
                      <a:pt x="9276" y="16669"/>
                      <a:pt x="7144" y="14537"/>
                      <a:pt x="7144" y="11906"/>
                    </a:cubicBezTo>
                    <a:cubicBezTo>
                      <a:pt x="7144" y="9276"/>
                      <a:pt x="9276" y="7144"/>
                      <a:pt x="11906" y="7144"/>
                    </a:cubicBezTo>
                    <a:cubicBezTo>
                      <a:pt x="14536" y="7144"/>
                      <a:pt x="16669" y="9276"/>
                      <a:pt x="16669" y="119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4329D06E-97C0-40BD-9146-F7013E1FF2A7}"/>
                  </a:ext>
                </a:extLst>
              </p:cNvPr>
              <p:cNvSpPr/>
              <p:nvPr/>
            </p:nvSpPr>
            <p:spPr>
              <a:xfrm>
                <a:off x="9272111" y="2316003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72AE133B-682B-4FB8-8826-1126E1DC83F5}"/>
                  </a:ext>
                </a:extLst>
              </p:cNvPr>
              <p:cNvSpPr/>
              <p:nvPr/>
            </p:nvSpPr>
            <p:spPr>
              <a:xfrm>
                <a:off x="9272111" y="2517933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C787EA8B-83B3-413E-990F-7AF87DEF4704}"/>
                  </a:ext>
                </a:extLst>
              </p:cNvPr>
              <p:cNvSpPr/>
              <p:nvPr/>
            </p:nvSpPr>
            <p:spPr>
              <a:xfrm>
                <a:off x="9272111" y="2719863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AAD0075E-1435-4DF9-8BC8-D3ECBBE94582}"/>
                  </a:ext>
                </a:extLst>
              </p:cNvPr>
              <p:cNvSpPr/>
              <p:nvPr/>
            </p:nvSpPr>
            <p:spPr>
              <a:xfrm>
                <a:off x="9272111" y="2922746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BB26670D-0B3C-46BC-8654-F95556DD94B6}"/>
                  </a:ext>
                </a:extLst>
              </p:cNvPr>
              <p:cNvSpPr/>
              <p:nvPr/>
            </p:nvSpPr>
            <p:spPr>
              <a:xfrm>
                <a:off x="9272111" y="3124676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90E0D1FC-0E47-4F4F-AA1D-5784B404733B}"/>
                  </a:ext>
                </a:extLst>
              </p:cNvPr>
              <p:cNvSpPr/>
              <p:nvPr/>
            </p:nvSpPr>
            <p:spPr>
              <a:xfrm>
                <a:off x="9272111" y="3326606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2F8333B3-E65D-438F-AAE9-F14F6B8A3CB6}"/>
                  </a:ext>
                </a:extLst>
              </p:cNvPr>
              <p:cNvSpPr/>
              <p:nvPr/>
            </p:nvSpPr>
            <p:spPr>
              <a:xfrm>
                <a:off x="9272111" y="3528536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7AD539BE-992C-435A-BE2B-83732B16202D}"/>
                  </a:ext>
                </a:extLst>
              </p:cNvPr>
              <p:cNvSpPr/>
              <p:nvPr/>
            </p:nvSpPr>
            <p:spPr>
              <a:xfrm>
                <a:off x="9272111" y="3731418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05F8CB66-AB30-4F72-84E0-5F288D0AD035}"/>
                  </a:ext>
                </a:extLst>
              </p:cNvPr>
              <p:cNvSpPr/>
              <p:nvPr/>
            </p:nvSpPr>
            <p:spPr>
              <a:xfrm>
                <a:off x="9272111" y="3933348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53990265-FE7E-40F8-8F34-595B3B86774C}"/>
                  </a:ext>
                </a:extLst>
              </p:cNvPr>
              <p:cNvSpPr/>
              <p:nvPr/>
            </p:nvSpPr>
            <p:spPr>
              <a:xfrm>
                <a:off x="9272111" y="4135278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A6DCDF08-84D9-4A06-8281-E8D2EC09DDFD}"/>
                  </a:ext>
                </a:extLst>
              </p:cNvPr>
              <p:cNvSpPr/>
              <p:nvPr/>
            </p:nvSpPr>
            <p:spPr>
              <a:xfrm>
                <a:off x="9272111" y="4337208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3"/>
                      <a:pt x="17493" y="20479"/>
                      <a:pt x="13811" y="20479"/>
                    </a:cubicBezTo>
                    <a:cubicBezTo>
                      <a:pt x="10129" y="20479"/>
                      <a:pt x="7143" y="17493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C9EB80F3-F433-4FDC-A471-DBC06EC9F123}"/>
                  </a:ext>
                </a:extLst>
              </p:cNvPr>
              <p:cNvSpPr/>
              <p:nvPr/>
            </p:nvSpPr>
            <p:spPr>
              <a:xfrm>
                <a:off x="9272111" y="4540091"/>
                <a:ext cx="19050" cy="19050"/>
              </a:xfrm>
              <a:custGeom>
                <a:avLst/>
                <a:gdLst>
                  <a:gd name="connsiteX0" fmla="*/ 20479 w 19050"/>
                  <a:gd name="connsiteY0" fmla="*/ 13811 h 19050"/>
                  <a:gd name="connsiteX1" fmla="*/ 13811 w 19050"/>
                  <a:gd name="connsiteY1" fmla="*/ 20479 h 19050"/>
                  <a:gd name="connsiteX2" fmla="*/ 7143 w 19050"/>
                  <a:gd name="connsiteY2" fmla="*/ 13811 h 19050"/>
                  <a:gd name="connsiteX3" fmla="*/ 13811 w 19050"/>
                  <a:gd name="connsiteY3" fmla="*/ 7144 h 19050"/>
                  <a:gd name="connsiteX4" fmla="*/ 20479 w 19050"/>
                  <a:gd name="connsiteY4" fmla="*/ 13811 h 190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050" h="19050">
                    <a:moveTo>
                      <a:pt x="20479" y="13811"/>
                    </a:moveTo>
                    <a:cubicBezTo>
                      <a:pt x="20479" y="17494"/>
                      <a:pt x="17493" y="20479"/>
                      <a:pt x="13811" y="20479"/>
                    </a:cubicBezTo>
                    <a:cubicBezTo>
                      <a:pt x="10129" y="20479"/>
                      <a:pt x="7143" y="17494"/>
                      <a:pt x="7143" y="13811"/>
                    </a:cubicBezTo>
                    <a:cubicBezTo>
                      <a:pt x="7143" y="10129"/>
                      <a:pt x="10129" y="7144"/>
                      <a:pt x="13811" y="7144"/>
                    </a:cubicBezTo>
                    <a:cubicBezTo>
                      <a:pt x="17493" y="7144"/>
                      <a:pt x="20479" y="10129"/>
                      <a:pt x="20479" y="138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A637FB9C-C64D-4D6F-A598-946002DE67B5}"/>
                  </a:ext>
                </a:extLst>
              </p:cNvPr>
              <p:cNvSpPr/>
              <p:nvPr/>
            </p:nvSpPr>
            <p:spPr>
              <a:xfrm>
                <a:off x="9068276" y="2314098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0F22C628-BF88-46D0-91D7-72E98F8BAFD5}"/>
                  </a:ext>
                </a:extLst>
              </p:cNvPr>
              <p:cNvSpPr/>
              <p:nvPr/>
            </p:nvSpPr>
            <p:spPr>
              <a:xfrm>
                <a:off x="9068276" y="2516028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7F0238F3-2926-48C1-8B43-7CF303E6139E}"/>
                  </a:ext>
                </a:extLst>
              </p:cNvPr>
              <p:cNvSpPr/>
              <p:nvPr/>
            </p:nvSpPr>
            <p:spPr>
              <a:xfrm>
                <a:off x="9068276" y="2717958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CB06910F-13A1-4F29-A1D4-7DE143421C11}"/>
                  </a:ext>
                </a:extLst>
              </p:cNvPr>
              <p:cNvSpPr/>
              <p:nvPr/>
            </p:nvSpPr>
            <p:spPr>
              <a:xfrm>
                <a:off x="9068276" y="292084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8A1751CB-9104-4022-8292-211D1426D9B2}"/>
                  </a:ext>
                </a:extLst>
              </p:cNvPr>
              <p:cNvSpPr/>
              <p:nvPr/>
            </p:nvSpPr>
            <p:spPr>
              <a:xfrm>
                <a:off x="9068276" y="312277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D2324707-286B-4209-904C-2CE93FBE88F1}"/>
                  </a:ext>
                </a:extLst>
              </p:cNvPr>
              <p:cNvSpPr/>
              <p:nvPr/>
            </p:nvSpPr>
            <p:spPr>
              <a:xfrm>
                <a:off x="9068276" y="332470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9925A765-ED44-4449-9671-C30D121C05AE}"/>
                  </a:ext>
                </a:extLst>
              </p:cNvPr>
              <p:cNvSpPr/>
              <p:nvPr/>
            </p:nvSpPr>
            <p:spPr>
              <a:xfrm>
                <a:off x="9068276" y="3526631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0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D174327D-607C-43F6-8ADC-0A3145586599}"/>
                  </a:ext>
                </a:extLst>
              </p:cNvPr>
              <p:cNvSpPr/>
              <p:nvPr/>
            </p:nvSpPr>
            <p:spPr>
              <a:xfrm>
                <a:off x="9068276" y="3729513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AB63F241-9666-4289-9273-0E3E1479D16C}"/>
                  </a:ext>
                </a:extLst>
              </p:cNvPr>
              <p:cNvSpPr/>
              <p:nvPr/>
            </p:nvSpPr>
            <p:spPr>
              <a:xfrm>
                <a:off x="9068276" y="3931443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0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922E357B-2448-422A-9BE5-1638620309C1}"/>
                  </a:ext>
                </a:extLst>
              </p:cNvPr>
              <p:cNvSpPr/>
              <p:nvPr/>
            </p:nvSpPr>
            <p:spPr>
              <a:xfrm>
                <a:off x="9068276" y="4133373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B92C324B-ADDA-4423-9007-BC4C9832A554}"/>
                  </a:ext>
                </a:extLst>
              </p:cNvPr>
              <p:cNvSpPr/>
              <p:nvPr/>
            </p:nvSpPr>
            <p:spPr>
              <a:xfrm>
                <a:off x="9068276" y="4335303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0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D458553B-B5C5-4781-BEC1-94F47A34704C}"/>
                  </a:ext>
                </a:extLst>
              </p:cNvPr>
              <p:cNvSpPr/>
              <p:nvPr/>
            </p:nvSpPr>
            <p:spPr>
              <a:xfrm>
                <a:off x="9068276" y="4538186"/>
                <a:ext cx="28575" cy="28575"/>
              </a:xfrm>
              <a:custGeom>
                <a:avLst/>
                <a:gdLst>
                  <a:gd name="connsiteX0" fmla="*/ 24289 w 28575"/>
                  <a:gd name="connsiteY0" fmla="*/ 15716 h 28575"/>
                  <a:gd name="connsiteX1" fmla="*/ 15716 w 28575"/>
                  <a:gd name="connsiteY1" fmla="*/ 24289 h 28575"/>
                  <a:gd name="connsiteX2" fmla="*/ 7143 w 28575"/>
                  <a:gd name="connsiteY2" fmla="*/ 15716 h 28575"/>
                  <a:gd name="connsiteX3" fmla="*/ 15716 w 28575"/>
                  <a:gd name="connsiteY3" fmla="*/ 7144 h 28575"/>
                  <a:gd name="connsiteX4" fmla="*/ 24289 w 28575"/>
                  <a:gd name="connsiteY4" fmla="*/ 15716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4289" y="15716"/>
                    </a:moveTo>
                    <a:cubicBezTo>
                      <a:pt x="24289" y="20451"/>
                      <a:pt x="20450" y="24289"/>
                      <a:pt x="15716" y="24289"/>
                    </a:cubicBezTo>
                    <a:cubicBezTo>
                      <a:pt x="10981" y="24289"/>
                      <a:pt x="7143" y="20451"/>
                      <a:pt x="7143" y="15716"/>
                    </a:cubicBezTo>
                    <a:cubicBezTo>
                      <a:pt x="7143" y="10982"/>
                      <a:pt x="10981" y="7144"/>
                      <a:pt x="15716" y="7144"/>
                    </a:cubicBezTo>
                    <a:cubicBezTo>
                      <a:pt x="20450" y="7144"/>
                      <a:pt x="24289" y="10982"/>
                      <a:pt x="24289" y="157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C7E3E349-2960-4482-B7A5-FE7287FC3E98}"/>
                  </a:ext>
                </a:extLst>
              </p:cNvPr>
              <p:cNvSpPr/>
              <p:nvPr/>
            </p:nvSpPr>
            <p:spPr>
              <a:xfrm>
                <a:off x="8864441" y="2312193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06F5BED6-F685-43DE-AC02-3BD38B25C2D6}"/>
                  </a:ext>
                </a:extLst>
              </p:cNvPr>
              <p:cNvSpPr/>
              <p:nvPr/>
            </p:nvSpPr>
            <p:spPr>
              <a:xfrm>
                <a:off x="8864441" y="2514123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588C9015-E694-484C-8747-6F6D64049FB0}"/>
                  </a:ext>
                </a:extLst>
              </p:cNvPr>
              <p:cNvSpPr/>
              <p:nvPr/>
            </p:nvSpPr>
            <p:spPr>
              <a:xfrm>
                <a:off x="8864441" y="2716053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F5E83FEB-4514-4E40-814D-CB57922F4712}"/>
                  </a:ext>
                </a:extLst>
              </p:cNvPr>
              <p:cNvSpPr/>
              <p:nvPr/>
            </p:nvSpPr>
            <p:spPr>
              <a:xfrm>
                <a:off x="8864441" y="291893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667A8E61-491D-4429-A8BE-0F53E3A0B880}"/>
                  </a:ext>
                </a:extLst>
              </p:cNvPr>
              <p:cNvSpPr/>
              <p:nvPr/>
            </p:nvSpPr>
            <p:spPr>
              <a:xfrm>
                <a:off x="8864441" y="312086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BF881857-5F9F-40D4-91C6-422708DD17E0}"/>
                  </a:ext>
                </a:extLst>
              </p:cNvPr>
              <p:cNvSpPr/>
              <p:nvPr/>
            </p:nvSpPr>
            <p:spPr>
              <a:xfrm>
                <a:off x="8864441" y="332279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E772F149-389D-443A-AA75-2123CAF1E772}"/>
                  </a:ext>
                </a:extLst>
              </p:cNvPr>
              <p:cNvSpPr/>
              <p:nvPr/>
            </p:nvSpPr>
            <p:spPr>
              <a:xfrm>
                <a:off x="8864441" y="3524726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5EAD212C-5972-4E07-A196-28B80F8A2621}"/>
                  </a:ext>
                </a:extLst>
              </p:cNvPr>
              <p:cNvSpPr/>
              <p:nvPr/>
            </p:nvSpPr>
            <p:spPr>
              <a:xfrm>
                <a:off x="8864441" y="3727608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22F74D47-A98E-49A1-AB29-91D51E2753B8}"/>
                  </a:ext>
                </a:extLst>
              </p:cNvPr>
              <p:cNvSpPr/>
              <p:nvPr/>
            </p:nvSpPr>
            <p:spPr>
              <a:xfrm>
                <a:off x="8864441" y="3929538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7B0D0331-9A41-4B0B-9D29-2A2C3B1108CA}"/>
                  </a:ext>
                </a:extLst>
              </p:cNvPr>
              <p:cNvSpPr/>
              <p:nvPr/>
            </p:nvSpPr>
            <p:spPr>
              <a:xfrm>
                <a:off x="8864441" y="4131468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64441473-3965-4F5B-A3EC-80D1C9BF7C20}"/>
                  </a:ext>
                </a:extLst>
              </p:cNvPr>
              <p:cNvSpPr/>
              <p:nvPr/>
            </p:nvSpPr>
            <p:spPr>
              <a:xfrm>
                <a:off x="8864441" y="4333398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DEB249D8-E961-4088-9996-F691121689DA}"/>
                  </a:ext>
                </a:extLst>
              </p:cNvPr>
              <p:cNvSpPr/>
              <p:nvPr/>
            </p:nvSpPr>
            <p:spPr>
              <a:xfrm>
                <a:off x="8864441" y="4536281"/>
                <a:ext cx="28575" cy="28575"/>
              </a:xfrm>
              <a:custGeom>
                <a:avLst/>
                <a:gdLst>
                  <a:gd name="connsiteX0" fmla="*/ 28099 w 28575"/>
                  <a:gd name="connsiteY0" fmla="*/ 17621 h 28575"/>
                  <a:gd name="connsiteX1" fmla="*/ 17621 w 28575"/>
                  <a:gd name="connsiteY1" fmla="*/ 28099 h 28575"/>
                  <a:gd name="connsiteX2" fmla="*/ 7144 w 28575"/>
                  <a:gd name="connsiteY2" fmla="*/ 17621 h 28575"/>
                  <a:gd name="connsiteX3" fmla="*/ 17621 w 28575"/>
                  <a:gd name="connsiteY3" fmla="*/ 7144 h 28575"/>
                  <a:gd name="connsiteX4" fmla="*/ 28099 w 28575"/>
                  <a:gd name="connsiteY4" fmla="*/ 17621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28099" y="17621"/>
                    </a:moveTo>
                    <a:cubicBezTo>
                      <a:pt x="28099" y="23408"/>
                      <a:pt x="23408" y="28099"/>
                      <a:pt x="17621" y="28099"/>
                    </a:cubicBezTo>
                    <a:cubicBezTo>
                      <a:pt x="11835" y="28099"/>
                      <a:pt x="7144" y="23408"/>
                      <a:pt x="7144" y="17621"/>
                    </a:cubicBezTo>
                    <a:cubicBezTo>
                      <a:pt x="7144" y="11835"/>
                      <a:pt x="11835" y="7144"/>
                      <a:pt x="17621" y="7144"/>
                    </a:cubicBezTo>
                    <a:cubicBezTo>
                      <a:pt x="23408" y="7144"/>
                      <a:pt x="28099" y="11835"/>
                      <a:pt x="28099" y="176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65CF42B8-07F0-4219-9DA7-38E2901A3EE2}"/>
                  </a:ext>
                </a:extLst>
              </p:cNvPr>
              <p:cNvSpPr/>
              <p:nvPr/>
            </p:nvSpPr>
            <p:spPr>
              <a:xfrm>
                <a:off x="8661559" y="231124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6"/>
                      <a:pt x="24887" y="30004"/>
                      <a:pt x="18574" y="30004"/>
                    </a:cubicBezTo>
                    <a:cubicBezTo>
                      <a:pt x="12261" y="30004"/>
                      <a:pt x="7144" y="24886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2C4EF9E3-ECC5-43C5-9A7F-39F8EC81E93A}"/>
                  </a:ext>
                </a:extLst>
              </p:cNvPr>
              <p:cNvSpPr/>
              <p:nvPr/>
            </p:nvSpPr>
            <p:spPr>
              <a:xfrm>
                <a:off x="8661559" y="251317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6"/>
                      <a:pt x="24887" y="30004"/>
                      <a:pt x="18574" y="30004"/>
                    </a:cubicBezTo>
                    <a:cubicBezTo>
                      <a:pt x="12261" y="30004"/>
                      <a:pt x="7144" y="24886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47A1EA4F-E386-46FE-A918-458A8B13FACE}"/>
                  </a:ext>
                </a:extLst>
              </p:cNvPr>
              <p:cNvSpPr/>
              <p:nvPr/>
            </p:nvSpPr>
            <p:spPr>
              <a:xfrm>
                <a:off x="8661559" y="2715101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6"/>
                      <a:pt x="24887" y="30004"/>
                      <a:pt x="18574" y="30004"/>
                    </a:cubicBezTo>
                    <a:cubicBezTo>
                      <a:pt x="12261" y="30004"/>
                      <a:pt x="7144" y="24886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12EB1823-D0D6-45B7-89F5-0EE491BC790C}"/>
                  </a:ext>
                </a:extLst>
              </p:cNvPr>
              <p:cNvSpPr/>
              <p:nvPr/>
            </p:nvSpPr>
            <p:spPr>
              <a:xfrm>
                <a:off x="8661559" y="2917983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6"/>
                      <a:pt x="24887" y="30004"/>
                      <a:pt x="18574" y="30004"/>
                    </a:cubicBezTo>
                    <a:cubicBezTo>
                      <a:pt x="12261" y="30004"/>
                      <a:pt x="7144" y="24886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59BB1D0F-DAE9-443C-817D-1473E07BC45C}"/>
                  </a:ext>
                </a:extLst>
              </p:cNvPr>
              <p:cNvSpPr/>
              <p:nvPr/>
            </p:nvSpPr>
            <p:spPr>
              <a:xfrm>
                <a:off x="8661559" y="3119913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6"/>
                      <a:pt x="24887" y="30004"/>
                      <a:pt x="18574" y="30004"/>
                    </a:cubicBezTo>
                    <a:cubicBezTo>
                      <a:pt x="12261" y="30004"/>
                      <a:pt x="7144" y="24886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7299BE73-E3A0-4D40-AF63-A0B325F4D43F}"/>
                  </a:ext>
                </a:extLst>
              </p:cNvPr>
              <p:cNvSpPr/>
              <p:nvPr/>
            </p:nvSpPr>
            <p:spPr>
              <a:xfrm>
                <a:off x="8661559" y="3321843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7"/>
                      <a:pt x="24887" y="30004"/>
                      <a:pt x="18574" y="30004"/>
                    </a:cubicBezTo>
                    <a:cubicBezTo>
                      <a:pt x="12261" y="30004"/>
                      <a:pt x="7144" y="24887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FF233159-2AC5-4CAC-B367-E0035758F79F}"/>
                  </a:ext>
                </a:extLst>
              </p:cNvPr>
              <p:cNvSpPr/>
              <p:nvPr/>
            </p:nvSpPr>
            <p:spPr>
              <a:xfrm>
                <a:off x="8661559" y="3523773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6"/>
                      <a:pt x="24887" y="30004"/>
                      <a:pt x="18574" y="30004"/>
                    </a:cubicBezTo>
                    <a:cubicBezTo>
                      <a:pt x="12261" y="30004"/>
                      <a:pt x="7144" y="24886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A7CD763B-EACE-4A6E-82C9-F2C60153E649}"/>
                  </a:ext>
                </a:extLst>
              </p:cNvPr>
              <p:cNvSpPr/>
              <p:nvPr/>
            </p:nvSpPr>
            <p:spPr>
              <a:xfrm>
                <a:off x="8661559" y="372665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7"/>
                      <a:pt x="24887" y="30004"/>
                      <a:pt x="18574" y="30004"/>
                    </a:cubicBezTo>
                    <a:cubicBezTo>
                      <a:pt x="12261" y="30004"/>
                      <a:pt x="7144" y="24887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76093DFB-509A-4A3A-AF98-0D2AFA772A6A}"/>
                  </a:ext>
                </a:extLst>
              </p:cNvPr>
              <p:cNvSpPr/>
              <p:nvPr/>
            </p:nvSpPr>
            <p:spPr>
              <a:xfrm>
                <a:off x="8661559" y="392858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6"/>
                      <a:pt x="24887" y="30004"/>
                      <a:pt x="18574" y="30004"/>
                    </a:cubicBezTo>
                    <a:cubicBezTo>
                      <a:pt x="12261" y="30004"/>
                      <a:pt x="7144" y="24886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7304E4B3-C1FF-4D99-A7D6-67D801ACFBA6}"/>
                  </a:ext>
                </a:extLst>
              </p:cNvPr>
              <p:cNvSpPr/>
              <p:nvPr/>
            </p:nvSpPr>
            <p:spPr>
              <a:xfrm>
                <a:off x="8661559" y="413051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7"/>
                      <a:pt x="24887" y="30004"/>
                      <a:pt x="18574" y="30004"/>
                    </a:cubicBezTo>
                    <a:cubicBezTo>
                      <a:pt x="12261" y="30004"/>
                      <a:pt x="7144" y="24887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E12583D7-C443-4B2C-B0E6-07F05F961D5E}"/>
                  </a:ext>
                </a:extLst>
              </p:cNvPr>
              <p:cNvSpPr/>
              <p:nvPr/>
            </p:nvSpPr>
            <p:spPr>
              <a:xfrm>
                <a:off x="8661559" y="4332446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6"/>
                      <a:pt x="24887" y="30004"/>
                      <a:pt x="18574" y="30004"/>
                    </a:cubicBezTo>
                    <a:cubicBezTo>
                      <a:pt x="12261" y="30004"/>
                      <a:pt x="7144" y="24886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888CB486-3346-4D84-ACB2-1AC0FEB3AB26}"/>
                  </a:ext>
                </a:extLst>
              </p:cNvPr>
              <p:cNvSpPr/>
              <p:nvPr/>
            </p:nvSpPr>
            <p:spPr>
              <a:xfrm>
                <a:off x="8661559" y="4535328"/>
                <a:ext cx="28575" cy="28575"/>
              </a:xfrm>
              <a:custGeom>
                <a:avLst/>
                <a:gdLst>
                  <a:gd name="connsiteX0" fmla="*/ 30004 w 28575"/>
                  <a:gd name="connsiteY0" fmla="*/ 18574 h 28575"/>
                  <a:gd name="connsiteX1" fmla="*/ 18574 w 28575"/>
                  <a:gd name="connsiteY1" fmla="*/ 30004 h 28575"/>
                  <a:gd name="connsiteX2" fmla="*/ 7144 w 28575"/>
                  <a:gd name="connsiteY2" fmla="*/ 18574 h 28575"/>
                  <a:gd name="connsiteX3" fmla="*/ 18574 w 28575"/>
                  <a:gd name="connsiteY3" fmla="*/ 7144 h 28575"/>
                  <a:gd name="connsiteX4" fmla="*/ 30004 w 28575"/>
                  <a:gd name="connsiteY4" fmla="*/ 18574 h 28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575" h="28575">
                    <a:moveTo>
                      <a:pt x="30004" y="18574"/>
                    </a:moveTo>
                    <a:cubicBezTo>
                      <a:pt x="30004" y="24887"/>
                      <a:pt x="24887" y="30004"/>
                      <a:pt x="18574" y="30004"/>
                    </a:cubicBezTo>
                    <a:cubicBezTo>
                      <a:pt x="12261" y="30004"/>
                      <a:pt x="7144" y="24887"/>
                      <a:pt x="7144" y="18574"/>
                    </a:cubicBezTo>
                    <a:cubicBezTo>
                      <a:pt x="7144" y="12261"/>
                      <a:pt x="12261" y="7144"/>
                      <a:pt x="18574" y="7144"/>
                    </a:cubicBezTo>
                    <a:cubicBezTo>
                      <a:pt x="24886" y="7144"/>
                      <a:pt x="30004" y="12261"/>
                      <a:pt x="30004" y="185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148B209B-C882-4F42-BA22-B8B519B966C5}"/>
                  </a:ext>
                </a:extLst>
              </p:cNvPr>
              <p:cNvSpPr/>
              <p:nvPr/>
            </p:nvSpPr>
            <p:spPr>
              <a:xfrm>
                <a:off x="8456771" y="2309336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2786E738-85E6-4B43-8A41-71DA9285680F}"/>
                  </a:ext>
                </a:extLst>
              </p:cNvPr>
              <p:cNvSpPr/>
              <p:nvPr/>
            </p:nvSpPr>
            <p:spPr>
              <a:xfrm>
                <a:off x="8456771" y="2511266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98167A09-7AF3-44E6-884F-D8EC1219CC07}"/>
                  </a:ext>
                </a:extLst>
              </p:cNvPr>
              <p:cNvSpPr/>
              <p:nvPr/>
            </p:nvSpPr>
            <p:spPr>
              <a:xfrm>
                <a:off x="8456771" y="2713196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0CE39A39-1961-4706-8757-FB0639C65719}"/>
                  </a:ext>
                </a:extLst>
              </p:cNvPr>
              <p:cNvSpPr/>
              <p:nvPr/>
            </p:nvSpPr>
            <p:spPr>
              <a:xfrm>
                <a:off x="8456771" y="2915987"/>
                <a:ext cx="38100" cy="38100"/>
              </a:xfrm>
              <a:custGeom>
                <a:avLst/>
                <a:gdLst>
                  <a:gd name="connsiteX0" fmla="*/ 7144 w 38100"/>
                  <a:gd name="connsiteY0" fmla="*/ 20570 h 38100"/>
                  <a:gd name="connsiteX1" fmla="*/ 20479 w 38100"/>
                  <a:gd name="connsiteY1" fmla="*/ 33905 h 38100"/>
                  <a:gd name="connsiteX2" fmla="*/ 33814 w 38100"/>
                  <a:gd name="connsiteY2" fmla="*/ 20570 h 38100"/>
                  <a:gd name="connsiteX3" fmla="*/ 20479 w 38100"/>
                  <a:gd name="connsiteY3" fmla="*/ 7235 h 38100"/>
                  <a:gd name="connsiteX4" fmla="*/ 7144 w 38100"/>
                  <a:gd name="connsiteY4" fmla="*/ 20570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7144" y="20570"/>
                    </a:moveTo>
                    <a:cubicBezTo>
                      <a:pt x="7144" y="28190"/>
                      <a:pt x="12859" y="33905"/>
                      <a:pt x="20479" y="33905"/>
                    </a:cubicBezTo>
                    <a:cubicBezTo>
                      <a:pt x="28099" y="33905"/>
                      <a:pt x="33814" y="28190"/>
                      <a:pt x="33814" y="20570"/>
                    </a:cubicBezTo>
                    <a:cubicBezTo>
                      <a:pt x="33814" y="12950"/>
                      <a:pt x="28099" y="7235"/>
                      <a:pt x="20479" y="7235"/>
                    </a:cubicBezTo>
                    <a:cubicBezTo>
                      <a:pt x="13811" y="6282"/>
                      <a:pt x="7144" y="12950"/>
                      <a:pt x="7144" y="205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26AFD6CF-288F-4F79-960A-784B7ACF6D04}"/>
                  </a:ext>
                </a:extLst>
              </p:cNvPr>
              <p:cNvSpPr/>
              <p:nvPr/>
            </p:nvSpPr>
            <p:spPr>
              <a:xfrm>
                <a:off x="8456771" y="3118008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E753E661-DB06-4B76-81EA-4A1F284F1A4E}"/>
                  </a:ext>
                </a:extLst>
              </p:cNvPr>
              <p:cNvSpPr/>
              <p:nvPr/>
            </p:nvSpPr>
            <p:spPr>
              <a:xfrm>
                <a:off x="8456771" y="3319938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4"/>
                      <a:pt x="27843" y="33814"/>
                      <a:pt x="20479" y="33814"/>
                    </a:cubicBezTo>
                    <a:cubicBezTo>
                      <a:pt x="13114" y="33814"/>
                      <a:pt x="7144" y="27844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D6B5E6C1-0787-404D-958F-A15D3E65205E}"/>
                  </a:ext>
                </a:extLst>
              </p:cNvPr>
              <p:cNvSpPr/>
              <p:nvPr/>
            </p:nvSpPr>
            <p:spPr>
              <a:xfrm>
                <a:off x="8456771" y="3521868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B6BE3CF4-4588-40EF-9C0E-13C546C18B7E}"/>
                  </a:ext>
                </a:extLst>
              </p:cNvPr>
              <p:cNvSpPr/>
              <p:nvPr/>
            </p:nvSpPr>
            <p:spPr>
              <a:xfrm>
                <a:off x="8456771" y="3724751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4"/>
                      <a:pt x="27843" y="33814"/>
                      <a:pt x="20479" y="33814"/>
                    </a:cubicBezTo>
                    <a:cubicBezTo>
                      <a:pt x="13114" y="33814"/>
                      <a:pt x="7144" y="27844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B77699B7-F79A-4782-BE6A-8EE93FA5A3D8}"/>
                  </a:ext>
                </a:extLst>
              </p:cNvPr>
              <p:cNvSpPr/>
              <p:nvPr/>
            </p:nvSpPr>
            <p:spPr>
              <a:xfrm>
                <a:off x="8456771" y="3926681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A18634F1-21E7-410D-8525-99CD4F917E8F}"/>
                  </a:ext>
                </a:extLst>
              </p:cNvPr>
              <p:cNvSpPr/>
              <p:nvPr/>
            </p:nvSpPr>
            <p:spPr>
              <a:xfrm>
                <a:off x="8456771" y="4128611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75D080DB-009A-4119-89F9-C3C22AD3C960}"/>
                  </a:ext>
                </a:extLst>
              </p:cNvPr>
              <p:cNvSpPr/>
              <p:nvPr/>
            </p:nvSpPr>
            <p:spPr>
              <a:xfrm>
                <a:off x="8456771" y="4330541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EE0CD6ED-3355-4EC0-899B-B9135EFA152A}"/>
                  </a:ext>
                </a:extLst>
              </p:cNvPr>
              <p:cNvSpPr/>
              <p:nvPr/>
            </p:nvSpPr>
            <p:spPr>
              <a:xfrm>
                <a:off x="8456771" y="4533423"/>
                <a:ext cx="38100" cy="38100"/>
              </a:xfrm>
              <a:custGeom>
                <a:avLst/>
                <a:gdLst>
                  <a:gd name="connsiteX0" fmla="*/ 33814 w 38100"/>
                  <a:gd name="connsiteY0" fmla="*/ 20479 h 38100"/>
                  <a:gd name="connsiteX1" fmla="*/ 20479 w 38100"/>
                  <a:gd name="connsiteY1" fmla="*/ 33814 h 38100"/>
                  <a:gd name="connsiteX2" fmla="*/ 7144 w 38100"/>
                  <a:gd name="connsiteY2" fmla="*/ 20479 h 38100"/>
                  <a:gd name="connsiteX3" fmla="*/ 20479 w 38100"/>
                  <a:gd name="connsiteY3" fmla="*/ 7144 h 38100"/>
                  <a:gd name="connsiteX4" fmla="*/ 33814 w 38100"/>
                  <a:gd name="connsiteY4" fmla="*/ 20479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3814" y="20479"/>
                    </a:moveTo>
                    <a:cubicBezTo>
                      <a:pt x="33814" y="27843"/>
                      <a:pt x="27843" y="33814"/>
                      <a:pt x="20479" y="33814"/>
                    </a:cubicBezTo>
                    <a:cubicBezTo>
                      <a:pt x="13114" y="33814"/>
                      <a:pt x="7144" y="27843"/>
                      <a:pt x="7144" y="20479"/>
                    </a:cubicBezTo>
                    <a:cubicBezTo>
                      <a:pt x="7144" y="13114"/>
                      <a:pt x="13114" y="7144"/>
                      <a:pt x="20479" y="7144"/>
                    </a:cubicBezTo>
                    <a:cubicBezTo>
                      <a:pt x="27843" y="7144"/>
                      <a:pt x="33814" y="13114"/>
                      <a:pt x="33814" y="204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2A3EE30A-4A3A-4769-9326-0F12B391C1A8}"/>
                  </a:ext>
                </a:extLst>
              </p:cNvPr>
              <p:cNvSpPr/>
              <p:nvPr/>
            </p:nvSpPr>
            <p:spPr>
              <a:xfrm>
                <a:off x="8252936" y="2307431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8A58D56F-E063-4CFD-A70D-10E3DC94C370}"/>
                  </a:ext>
                </a:extLst>
              </p:cNvPr>
              <p:cNvSpPr/>
              <p:nvPr/>
            </p:nvSpPr>
            <p:spPr>
              <a:xfrm>
                <a:off x="8252936" y="2509361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64F83340-D038-476B-AC4C-E70EDAC13072}"/>
                  </a:ext>
                </a:extLst>
              </p:cNvPr>
              <p:cNvSpPr/>
              <p:nvPr/>
            </p:nvSpPr>
            <p:spPr>
              <a:xfrm>
                <a:off x="8252936" y="2711291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7F54328A-E75F-43CA-8934-FCAC07482104}"/>
                  </a:ext>
                </a:extLst>
              </p:cNvPr>
              <p:cNvSpPr/>
              <p:nvPr/>
            </p:nvSpPr>
            <p:spPr>
              <a:xfrm>
                <a:off x="8252936" y="2914173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285E884D-D852-4A5F-AA61-BBFBBF04313B}"/>
                  </a:ext>
                </a:extLst>
              </p:cNvPr>
              <p:cNvSpPr/>
              <p:nvPr/>
            </p:nvSpPr>
            <p:spPr>
              <a:xfrm>
                <a:off x="8252936" y="3116103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65214C3D-EA85-4A9F-9227-A7EDEECC2EBC}"/>
                  </a:ext>
                </a:extLst>
              </p:cNvPr>
              <p:cNvSpPr/>
              <p:nvPr/>
            </p:nvSpPr>
            <p:spPr>
              <a:xfrm>
                <a:off x="8252936" y="3318033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C6F6B6A9-B135-4976-A15A-60EE0B860B17}"/>
                  </a:ext>
                </a:extLst>
              </p:cNvPr>
              <p:cNvSpPr/>
              <p:nvPr/>
            </p:nvSpPr>
            <p:spPr>
              <a:xfrm>
                <a:off x="8252936" y="3519963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F8565CA8-B747-40EE-93CA-4E3CE138D277}"/>
                  </a:ext>
                </a:extLst>
              </p:cNvPr>
              <p:cNvSpPr/>
              <p:nvPr/>
            </p:nvSpPr>
            <p:spPr>
              <a:xfrm>
                <a:off x="8252936" y="372284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8B2164F6-644F-47D4-A0F8-41037555CAB4}"/>
                  </a:ext>
                </a:extLst>
              </p:cNvPr>
              <p:cNvSpPr/>
              <p:nvPr/>
            </p:nvSpPr>
            <p:spPr>
              <a:xfrm>
                <a:off x="8252936" y="392477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3B6BF9DA-2A77-409C-9E07-5DC7454BC675}"/>
                  </a:ext>
                </a:extLst>
              </p:cNvPr>
              <p:cNvSpPr/>
              <p:nvPr/>
            </p:nvSpPr>
            <p:spPr>
              <a:xfrm>
                <a:off x="8252936" y="412670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0CB27BBC-E4DF-452C-A88A-D2E7CF1845AB}"/>
                  </a:ext>
                </a:extLst>
              </p:cNvPr>
              <p:cNvSpPr/>
              <p:nvPr/>
            </p:nvSpPr>
            <p:spPr>
              <a:xfrm>
                <a:off x="8252936" y="4328636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4DC1A9E7-E87B-4C1A-A137-12869CACBF2C}"/>
                  </a:ext>
                </a:extLst>
              </p:cNvPr>
              <p:cNvSpPr/>
              <p:nvPr/>
            </p:nvSpPr>
            <p:spPr>
              <a:xfrm>
                <a:off x="8252936" y="4531518"/>
                <a:ext cx="38100" cy="38100"/>
              </a:xfrm>
              <a:custGeom>
                <a:avLst/>
                <a:gdLst>
                  <a:gd name="connsiteX0" fmla="*/ 37624 w 38100"/>
                  <a:gd name="connsiteY0" fmla="*/ 22384 h 38100"/>
                  <a:gd name="connsiteX1" fmla="*/ 22384 w 38100"/>
                  <a:gd name="connsiteY1" fmla="*/ 37624 h 38100"/>
                  <a:gd name="connsiteX2" fmla="*/ 7144 w 38100"/>
                  <a:gd name="connsiteY2" fmla="*/ 22384 h 38100"/>
                  <a:gd name="connsiteX3" fmla="*/ 22384 w 38100"/>
                  <a:gd name="connsiteY3" fmla="*/ 7144 h 38100"/>
                  <a:gd name="connsiteX4" fmla="*/ 37624 w 38100"/>
                  <a:gd name="connsiteY4" fmla="*/ 22384 h 38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8100">
                    <a:moveTo>
                      <a:pt x="37624" y="22384"/>
                    </a:moveTo>
                    <a:cubicBezTo>
                      <a:pt x="37624" y="30801"/>
                      <a:pt x="30801" y="37624"/>
                      <a:pt x="22384" y="37624"/>
                    </a:cubicBezTo>
                    <a:cubicBezTo>
                      <a:pt x="13967" y="37624"/>
                      <a:pt x="7144" y="30801"/>
                      <a:pt x="7144" y="22384"/>
                    </a:cubicBezTo>
                    <a:cubicBezTo>
                      <a:pt x="7144" y="13967"/>
                      <a:pt x="13968" y="7144"/>
                      <a:pt x="22384" y="7144"/>
                    </a:cubicBezTo>
                    <a:cubicBezTo>
                      <a:pt x="30801" y="7144"/>
                      <a:pt x="37624" y="13967"/>
                      <a:pt x="37624" y="223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3527417D-EF23-4A3D-AF47-E0A3A53BE5BE}"/>
                  </a:ext>
                </a:extLst>
              </p:cNvPr>
              <p:cNvSpPr/>
              <p:nvPr/>
            </p:nvSpPr>
            <p:spPr>
              <a:xfrm>
                <a:off x="8049101" y="2305526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0E658546-32BE-4D08-ACFC-FE05E6E24D6F}"/>
                  </a:ext>
                </a:extLst>
              </p:cNvPr>
              <p:cNvSpPr/>
              <p:nvPr/>
            </p:nvSpPr>
            <p:spPr>
              <a:xfrm>
                <a:off x="8049101" y="2507456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A78788F2-AE5B-46BA-8699-2A289A7468BB}"/>
                  </a:ext>
                </a:extLst>
              </p:cNvPr>
              <p:cNvSpPr/>
              <p:nvPr/>
            </p:nvSpPr>
            <p:spPr>
              <a:xfrm>
                <a:off x="8049101" y="2709386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10854D4A-44E5-42BE-9036-4D05F1B9021D}"/>
                  </a:ext>
                </a:extLst>
              </p:cNvPr>
              <p:cNvSpPr/>
              <p:nvPr/>
            </p:nvSpPr>
            <p:spPr>
              <a:xfrm>
                <a:off x="8049101" y="2912268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68D4F7C2-994D-4D2C-818A-701FCA12914F}"/>
                  </a:ext>
                </a:extLst>
              </p:cNvPr>
              <p:cNvSpPr/>
              <p:nvPr/>
            </p:nvSpPr>
            <p:spPr>
              <a:xfrm>
                <a:off x="8049101" y="3114198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1AD93400-5F96-4FA2-B4DF-0AA5EB21C2D9}"/>
                  </a:ext>
                </a:extLst>
              </p:cNvPr>
              <p:cNvSpPr/>
              <p:nvPr/>
            </p:nvSpPr>
            <p:spPr>
              <a:xfrm>
                <a:off x="8049101" y="3316128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60CAF05F-2F09-469A-8104-D37C15C1B000}"/>
                  </a:ext>
                </a:extLst>
              </p:cNvPr>
              <p:cNvSpPr/>
              <p:nvPr/>
            </p:nvSpPr>
            <p:spPr>
              <a:xfrm>
                <a:off x="8049101" y="3518058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B1B43F14-F4C5-47ED-87D8-9AC9F0704C01}"/>
                  </a:ext>
                </a:extLst>
              </p:cNvPr>
              <p:cNvSpPr/>
              <p:nvPr/>
            </p:nvSpPr>
            <p:spPr>
              <a:xfrm>
                <a:off x="8049101" y="3720941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25E116DF-BB74-4BC8-9A7B-FB3AAC4BF4D8}"/>
                  </a:ext>
                </a:extLst>
              </p:cNvPr>
              <p:cNvSpPr/>
              <p:nvPr/>
            </p:nvSpPr>
            <p:spPr>
              <a:xfrm>
                <a:off x="8049101" y="3922871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2BC90A89-575A-4C0E-A3F7-E30871F0E52A}"/>
                  </a:ext>
                </a:extLst>
              </p:cNvPr>
              <p:cNvSpPr/>
              <p:nvPr/>
            </p:nvSpPr>
            <p:spPr>
              <a:xfrm>
                <a:off x="8049101" y="4124801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6C2E6794-E706-4EEA-8391-13E53AAD9BF9}"/>
                  </a:ext>
                </a:extLst>
              </p:cNvPr>
              <p:cNvSpPr/>
              <p:nvPr/>
            </p:nvSpPr>
            <p:spPr>
              <a:xfrm>
                <a:off x="8049101" y="4326731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A52DD0B7-8ABA-4677-B846-B537B08E46D3}"/>
                  </a:ext>
                </a:extLst>
              </p:cNvPr>
              <p:cNvSpPr/>
              <p:nvPr/>
            </p:nvSpPr>
            <p:spPr>
              <a:xfrm>
                <a:off x="8049101" y="4529613"/>
                <a:ext cx="47625" cy="47625"/>
              </a:xfrm>
              <a:custGeom>
                <a:avLst/>
                <a:gdLst>
                  <a:gd name="connsiteX0" fmla="*/ 41434 w 47625"/>
                  <a:gd name="connsiteY0" fmla="*/ 24289 h 47625"/>
                  <a:gd name="connsiteX1" fmla="*/ 24289 w 47625"/>
                  <a:gd name="connsiteY1" fmla="*/ 41434 h 47625"/>
                  <a:gd name="connsiteX2" fmla="*/ 7144 w 47625"/>
                  <a:gd name="connsiteY2" fmla="*/ 24289 h 47625"/>
                  <a:gd name="connsiteX3" fmla="*/ 24289 w 47625"/>
                  <a:gd name="connsiteY3" fmla="*/ 7144 h 47625"/>
                  <a:gd name="connsiteX4" fmla="*/ 41434 w 47625"/>
                  <a:gd name="connsiteY4" fmla="*/ 24289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1434" y="24289"/>
                    </a:moveTo>
                    <a:cubicBezTo>
                      <a:pt x="41434" y="33758"/>
                      <a:pt x="33758" y="41434"/>
                      <a:pt x="24289" y="41434"/>
                    </a:cubicBezTo>
                    <a:cubicBezTo>
                      <a:pt x="14820" y="41434"/>
                      <a:pt x="7144" y="33758"/>
                      <a:pt x="7144" y="24289"/>
                    </a:cubicBezTo>
                    <a:cubicBezTo>
                      <a:pt x="7144" y="14820"/>
                      <a:pt x="14820" y="7144"/>
                      <a:pt x="24289" y="7144"/>
                    </a:cubicBezTo>
                    <a:cubicBezTo>
                      <a:pt x="33758" y="7144"/>
                      <a:pt x="41434" y="14820"/>
                      <a:pt x="41434" y="242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B39C6958-F7D2-4304-8504-4CF8A2C24727}"/>
                  </a:ext>
                </a:extLst>
              </p:cNvPr>
              <p:cNvSpPr/>
              <p:nvPr/>
            </p:nvSpPr>
            <p:spPr>
              <a:xfrm>
                <a:off x="7846219" y="2304573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29541BF1-4258-4098-B21C-C3462072788F}"/>
                  </a:ext>
                </a:extLst>
              </p:cNvPr>
              <p:cNvSpPr/>
              <p:nvPr/>
            </p:nvSpPr>
            <p:spPr>
              <a:xfrm>
                <a:off x="7846219" y="2506503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DA2FF412-F840-4768-9EDC-E11397DB33BF}"/>
                  </a:ext>
                </a:extLst>
              </p:cNvPr>
              <p:cNvSpPr/>
              <p:nvPr/>
            </p:nvSpPr>
            <p:spPr>
              <a:xfrm>
                <a:off x="7846219" y="2708433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D6B6766C-135C-43D4-97E6-74DF592A5FAB}"/>
                  </a:ext>
                </a:extLst>
              </p:cNvPr>
              <p:cNvSpPr/>
              <p:nvPr/>
            </p:nvSpPr>
            <p:spPr>
              <a:xfrm>
                <a:off x="7846219" y="2911316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DCF2A8FB-0942-419A-9919-FE8784C92D6E}"/>
                  </a:ext>
                </a:extLst>
              </p:cNvPr>
              <p:cNvSpPr/>
              <p:nvPr/>
            </p:nvSpPr>
            <p:spPr>
              <a:xfrm>
                <a:off x="7846219" y="3113246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AFC6F81D-59A2-4588-ABBD-E1E6673351C1}"/>
                  </a:ext>
                </a:extLst>
              </p:cNvPr>
              <p:cNvSpPr/>
              <p:nvPr/>
            </p:nvSpPr>
            <p:spPr>
              <a:xfrm>
                <a:off x="7846219" y="3315176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168AF70E-8BFC-4295-AEC8-033802985378}"/>
                  </a:ext>
                </a:extLst>
              </p:cNvPr>
              <p:cNvSpPr/>
              <p:nvPr/>
            </p:nvSpPr>
            <p:spPr>
              <a:xfrm>
                <a:off x="7846219" y="3517106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27765671-D5AC-42CC-81E9-B5888F6A5EB2}"/>
                  </a:ext>
                </a:extLst>
              </p:cNvPr>
              <p:cNvSpPr/>
              <p:nvPr/>
            </p:nvSpPr>
            <p:spPr>
              <a:xfrm>
                <a:off x="7846219" y="3719988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C09D1FBF-48CB-442B-8A4F-910ED595D17A}"/>
                  </a:ext>
                </a:extLst>
              </p:cNvPr>
              <p:cNvSpPr/>
              <p:nvPr/>
            </p:nvSpPr>
            <p:spPr>
              <a:xfrm>
                <a:off x="7846219" y="3921918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681C4FA4-4D5C-4665-8935-9E9408840B32}"/>
                  </a:ext>
                </a:extLst>
              </p:cNvPr>
              <p:cNvSpPr/>
              <p:nvPr/>
            </p:nvSpPr>
            <p:spPr>
              <a:xfrm>
                <a:off x="7846219" y="4123848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5314E2E6-C9A4-4C84-8B7F-C450095C44CF}"/>
                  </a:ext>
                </a:extLst>
              </p:cNvPr>
              <p:cNvSpPr/>
              <p:nvPr/>
            </p:nvSpPr>
            <p:spPr>
              <a:xfrm>
                <a:off x="7846219" y="4325778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11CC5E15-B998-40BC-9287-9302E2DD830C}"/>
                  </a:ext>
                </a:extLst>
              </p:cNvPr>
              <p:cNvSpPr/>
              <p:nvPr/>
            </p:nvSpPr>
            <p:spPr>
              <a:xfrm>
                <a:off x="7846219" y="4528661"/>
                <a:ext cx="47625" cy="47625"/>
              </a:xfrm>
              <a:custGeom>
                <a:avLst/>
                <a:gdLst>
                  <a:gd name="connsiteX0" fmla="*/ 43339 w 47625"/>
                  <a:gd name="connsiteY0" fmla="*/ 25241 h 47625"/>
                  <a:gd name="connsiteX1" fmla="*/ 25241 w 47625"/>
                  <a:gd name="connsiteY1" fmla="*/ 43339 h 47625"/>
                  <a:gd name="connsiteX2" fmla="*/ 7143 w 47625"/>
                  <a:gd name="connsiteY2" fmla="*/ 25241 h 47625"/>
                  <a:gd name="connsiteX3" fmla="*/ 25241 w 47625"/>
                  <a:gd name="connsiteY3" fmla="*/ 7144 h 47625"/>
                  <a:gd name="connsiteX4" fmla="*/ 43339 w 47625"/>
                  <a:gd name="connsiteY4" fmla="*/ 25241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3339" y="25241"/>
                    </a:moveTo>
                    <a:cubicBezTo>
                      <a:pt x="43339" y="35236"/>
                      <a:pt x="35236" y="43339"/>
                      <a:pt x="25241" y="43339"/>
                    </a:cubicBezTo>
                    <a:cubicBezTo>
                      <a:pt x="15246" y="43339"/>
                      <a:pt x="7143" y="35236"/>
                      <a:pt x="7143" y="25241"/>
                    </a:cubicBezTo>
                    <a:cubicBezTo>
                      <a:pt x="7143" y="15246"/>
                      <a:pt x="15246" y="7144"/>
                      <a:pt x="25241" y="7144"/>
                    </a:cubicBezTo>
                    <a:cubicBezTo>
                      <a:pt x="35236" y="7144"/>
                      <a:pt x="43339" y="15246"/>
                      <a:pt x="43339" y="252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F3EAFAAE-76DD-46A9-B7B9-CBDB9E6DE233}"/>
                  </a:ext>
                </a:extLst>
              </p:cNvPr>
              <p:cNvSpPr/>
              <p:nvPr/>
            </p:nvSpPr>
            <p:spPr>
              <a:xfrm>
                <a:off x="7641431" y="2302668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48DF5C8A-765D-46CE-80A8-076AB707FAA9}"/>
                  </a:ext>
                </a:extLst>
              </p:cNvPr>
              <p:cNvSpPr/>
              <p:nvPr/>
            </p:nvSpPr>
            <p:spPr>
              <a:xfrm>
                <a:off x="7641431" y="2504598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3350B598-F494-4AEA-8F12-A6490C0FD740}"/>
                  </a:ext>
                </a:extLst>
              </p:cNvPr>
              <p:cNvSpPr/>
              <p:nvPr/>
            </p:nvSpPr>
            <p:spPr>
              <a:xfrm>
                <a:off x="7641431" y="2706528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1BE12979-D8F1-47C9-9C97-9FBF754F0FF5}"/>
                  </a:ext>
                </a:extLst>
              </p:cNvPr>
              <p:cNvSpPr/>
              <p:nvPr/>
            </p:nvSpPr>
            <p:spPr>
              <a:xfrm>
                <a:off x="7641431" y="2909411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C80F3742-CAB6-4BF6-B109-0732ECF8F851}"/>
                  </a:ext>
                </a:extLst>
              </p:cNvPr>
              <p:cNvSpPr/>
              <p:nvPr/>
            </p:nvSpPr>
            <p:spPr>
              <a:xfrm>
                <a:off x="7641431" y="3111341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2268A804-3AF0-428C-9919-3BEB3C7F0C78}"/>
                  </a:ext>
                </a:extLst>
              </p:cNvPr>
              <p:cNvSpPr/>
              <p:nvPr/>
            </p:nvSpPr>
            <p:spPr>
              <a:xfrm>
                <a:off x="7641431" y="3313271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BE1E6985-D17E-46E8-A9A1-0851007F35D1}"/>
                  </a:ext>
                </a:extLst>
              </p:cNvPr>
              <p:cNvSpPr/>
              <p:nvPr/>
            </p:nvSpPr>
            <p:spPr>
              <a:xfrm>
                <a:off x="7641431" y="3515201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5425719C-BAA6-43BC-897F-14F585518C4A}"/>
                  </a:ext>
                </a:extLst>
              </p:cNvPr>
              <p:cNvSpPr/>
              <p:nvPr/>
            </p:nvSpPr>
            <p:spPr>
              <a:xfrm>
                <a:off x="7641431" y="3718083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8EDE0BDF-5FBE-4671-9E6E-0419F4F6B1BD}"/>
                  </a:ext>
                </a:extLst>
              </p:cNvPr>
              <p:cNvSpPr/>
              <p:nvPr/>
            </p:nvSpPr>
            <p:spPr>
              <a:xfrm>
                <a:off x="7641431" y="3920013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6A01DE2B-E87F-43F2-8CDA-19ECDCED79E1}"/>
                  </a:ext>
                </a:extLst>
              </p:cNvPr>
              <p:cNvSpPr/>
              <p:nvPr/>
            </p:nvSpPr>
            <p:spPr>
              <a:xfrm>
                <a:off x="7641431" y="4121943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84E1B8C6-CCC1-4748-8B47-20EF9CB6A876}"/>
                  </a:ext>
                </a:extLst>
              </p:cNvPr>
              <p:cNvSpPr/>
              <p:nvPr/>
            </p:nvSpPr>
            <p:spPr>
              <a:xfrm>
                <a:off x="7641431" y="4323873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E5DC819E-C1E7-4EED-82A9-D7955FCEB5C6}"/>
                  </a:ext>
                </a:extLst>
              </p:cNvPr>
              <p:cNvSpPr/>
              <p:nvPr/>
            </p:nvSpPr>
            <p:spPr>
              <a:xfrm>
                <a:off x="7641431" y="4526756"/>
                <a:ext cx="47625" cy="47625"/>
              </a:xfrm>
              <a:custGeom>
                <a:avLst/>
                <a:gdLst>
                  <a:gd name="connsiteX0" fmla="*/ 47149 w 47625"/>
                  <a:gd name="connsiteY0" fmla="*/ 27146 h 47625"/>
                  <a:gd name="connsiteX1" fmla="*/ 27147 w 47625"/>
                  <a:gd name="connsiteY1" fmla="*/ 47149 h 47625"/>
                  <a:gd name="connsiteX2" fmla="*/ 7144 w 47625"/>
                  <a:gd name="connsiteY2" fmla="*/ 27146 h 47625"/>
                  <a:gd name="connsiteX3" fmla="*/ 27147 w 47625"/>
                  <a:gd name="connsiteY3" fmla="*/ 7144 h 47625"/>
                  <a:gd name="connsiteX4" fmla="*/ 47149 w 47625"/>
                  <a:gd name="connsiteY4" fmla="*/ 27146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149" y="27146"/>
                    </a:moveTo>
                    <a:cubicBezTo>
                      <a:pt x="47149" y="38193"/>
                      <a:pt x="38194" y="47149"/>
                      <a:pt x="27147" y="47149"/>
                    </a:cubicBezTo>
                    <a:cubicBezTo>
                      <a:pt x="16100" y="47149"/>
                      <a:pt x="7144" y="38193"/>
                      <a:pt x="7144" y="27146"/>
                    </a:cubicBezTo>
                    <a:cubicBezTo>
                      <a:pt x="7144" y="16099"/>
                      <a:pt x="16100" y="7144"/>
                      <a:pt x="27147" y="7144"/>
                    </a:cubicBezTo>
                    <a:cubicBezTo>
                      <a:pt x="38194" y="7144"/>
                      <a:pt x="47149" y="16099"/>
                      <a:pt x="47149" y="271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5B8970FC-DF1F-460D-8BEF-765FE86695D6}"/>
                  </a:ext>
                </a:extLst>
              </p:cNvPr>
              <p:cNvSpPr/>
              <p:nvPr/>
            </p:nvSpPr>
            <p:spPr>
              <a:xfrm>
                <a:off x="7437596" y="2300763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0"/>
                      <a:pt x="41151" y="50959"/>
                      <a:pt x="29051" y="50959"/>
                    </a:cubicBezTo>
                    <a:cubicBezTo>
                      <a:pt x="16952" y="50959"/>
                      <a:pt x="7144" y="41151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54102F50-C891-4C25-80FC-0B1C30713343}"/>
                  </a:ext>
                </a:extLst>
              </p:cNvPr>
              <p:cNvSpPr/>
              <p:nvPr/>
            </p:nvSpPr>
            <p:spPr>
              <a:xfrm>
                <a:off x="7437596" y="2502693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0"/>
                      <a:pt x="41151" y="50959"/>
                      <a:pt x="29051" y="50959"/>
                    </a:cubicBezTo>
                    <a:cubicBezTo>
                      <a:pt x="16952" y="50959"/>
                      <a:pt x="7144" y="41151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3EC31F61-695B-4C48-9ADE-1F866F9BF92A}"/>
                  </a:ext>
                </a:extLst>
              </p:cNvPr>
              <p:cNvSpPr/>
              <p:nvPr/>
            </p:nvSpPr>
            <p:spPr>
              <a:xfrm>
                <a:off x="7437596" y="2704623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0"/>
                      <a:pt x="41151" y="50959"/>
                      <a:pt x="29051" y="50959"/>
                    </a:cubicBezTo>
                    <a:cubicBezTo>
                      <a:pt x="16952" y="50959"/>
                      <a:pt x="7144" y="41151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797E3783-EEF0-4E62-AFB4-E43198436E9F}"/>
                  </a:ext>
                </a:extLst>
              </p:cNvPr>
              <p:cNvSpPr/>
              <p:nvPr/>
            </p:nvSpPr>
            <p:spPr>
              <a:xfrm>
                <a:off x="7437596" y="2907506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0"/>
                      <a:pt x="41151" y="50959"/>
                      <a:pt x="29051" y="50959"/>
                    </a:cubicBezTo>
                    <a:cubicBezTo>
                      <a:pt x="16952" y="50959"/>
                      <a:pt x="7144" y="41151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DEC4AEFA-36EC-4F7E-AEDE-E0DE573776DD}"/>
                  </a:ext>
                </a:extLst>
              </p:cNvPr>
              <p:cNvSpPr/>
              <p:nvPr/>
            </p:nvSpPr>
            <p:spPr>
              <a:xfrm>
                <a:off x="7437596" y="3109436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1"/>
                      <a:pt x="41151" y="50959"/>
                      <a:pt x="29051" y="50959"/>
                    </a:cubicBezTo>
                    <a:cubicBezTo>
                      <a:pt x="16952" y="50959"/>
                      <a:pt x="7144" y="41150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9D67A891-09DD-4EFD-BEDB-ECC31A865523}"/>
                  </a:ext>
                </a:extLst>
              </p:cNvPr>
              <p:cNvSpPr/>
              <p:nvPr/>
            </p:nvSpPr>
            <p:spPr>
              <a:xfrm>
                <a:off x="7437596" y="3311366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1"/>
                      <a:pt x="41151" y="50959"/>
                      <a:pt x="29051" y="50959"/>
                    </a:cubicBezTo>
                    <a:cubicBezTo>
                      <a:pt x="16952" y="50959"/>
                      <a:pt x="7144" y="41150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08051EED-65B2-4C47-BC7E-D44DC772890B}"/>
                  </a:ext>
                </a:extLst>
              </p:cNvPr>
              <p:cNvSpPr/>
              <p:nvPr/>
            </p:nvSpPr>
            <p:spPr>
              <a:xfrm>
                <a:off x="7437596" y="3513296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0"/>
                      <a:pt x="41151" y="50959"/>
                      <a:pt x="29051" y="50959"/>
                    </a:cubicBezTo>
                    <a:cubicBezTo>
                      <a:pt x="16952" y="50959"/>
                      <a:pt x="7144" y="41150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BDE0329C-D943-4C33-8985-5E07C01172BE}"/>
                  </a:ext>
                </a:extLst>
              </p:cNvPr>
              <p:cNvSpPr/>
              <p:nvPr/>
            </p:nvSpPr>
            <p:spPr>
              <a:xfrm>
                <a:off x="7437596" y="3716178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1"/>
                      <a:pt x="41151" y="50959"/>
                      <a:pt x="29051" y="50959"/>
                    </a:cubicBezTo>
                    <a:cubicBezTo>
                      <a:pt x="16952" y="50959"/>
                      <a:pt x="7144" y="41150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0859E45D-E588-47F5-B2D5-1620263B2F90}"/>
                  </a:ext>
                </a:extLst>
              </p:cNvPr>
              <p:cNvSpPr/>
              <p:nvPr/>
            </p:nvSpPr>
            <p:spPr>
              <a:xfrm>
                <a:off x="7437596" y="3918108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0"/>
                      <a:pt x="41151" y="50959"/>
                      <a:pt x="29051" y="50959"/>
                    </a:cubicBezTo>
                    <a:cubicBezTo>
                      <a:pt x="16952" y="50959"/>
                      <a:pt x="7144" y="41150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131F0D84-1D5E-440D-906D-59F47F9861AA}"/>
                  </a:ext>
                </a:extLst>
              </p:cNvPr>
              <p:cNvSpPr/>
              <p:nvPr/>
            </p:nvSpPr>
            <p:spPr>
              <a:xfrm>
                <a:off x="7437596" y="4120038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1"/>
                      <a:pt x="41151" y="50959"/>
                      <a:pt x="29051" y="50959"/>
                    </a:cubicBezTo>
                    <a:cubicBezTo>
                      <a:pt x="16952" y="50959"/>
                      <a:pt x="7144" y="41150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489EB8CF-CE27-4D41-A5EF-2B92E59E5F60}"/>
                  </a:ext>
                </a:extLst>
              </p:cNvPr>
              <p:cNvSpPr/>
              <p:nvPr/>
            </p:nvSpPr>
            <p:spPr>
              <a:xfrm>
                <a:off x="7437596" y="4321968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0"/>
                      <a:pt x="41151" y="50959"/>
                      <a:pt x="29051" y="50959"/>
                    </a:cubicBezTo>
                    <a:cubicBezTo>
                      <a:pt x="16952" y="50959"/>
                      <a:pt x="7144" y="41150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AD2E10C9-BE03-4BBB-A6C5-55B6BA61BFCE}"/>
                  </a:ext>
                </a:extLst>
              </p:cNvPr>
              <p:cNvSpPr/>
              <p:nvPr/>
            </p:nvSpPr>
            <p:spPr>
              <a:xfrm>
                <a:off x="7437596" y="4524851"/>
                <a:ext cx="57150" cy="57150"/>
              </a:xfrm>
              <a:custGeom>
                <a:avLst/>
                <a:gdLst>
                  <a:gd name="connsiteX0" fmla="*/ 50959 w 57150"/>
                  <a:gd name="connsiteY0" fmla="*/ 29051 h 57150"/>
                  <a:gd name="connsiteX1" fmla="*/ 29051 w 57150"/>
                  <a:gd name="connsiteY1" fmla="*/ 50959 h 57150"/>
                  <a:gd name="connsiteX2" fmla="*/ 7144 w 57150"/>
                  <a:gd name="connsiteY2" fmla="*/ 29051 h 57150"/>
                  <a:gd name="connsiteX3" fmla="*/ 29051 w 57150"/>
                  <a:gd name="connsiteY3" fmla="*/ 7144 h 57150"/>
                  <a:gd name="connsiteX4" fmla="*/ 50959 w 57150"/>
                  <a:gd name="connsiteY4" fmla="*/ 29051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0959" y="29051"/>
                    </a:moveTo>
                    <a:cubicBezTo>
                      <a:pt x="50959" y="41151"/>
                      <a:pt x="41151" y="50959"/>
                      <a:pt x="29051" y="50959"/>
                    </a:cubicBezTo>
                    <a:cubicBezTo>
                      <a:pt x="16952" y="50959"/>
                      <a:pt x="7144" y="41150"/>
                      <a:pt x="7144" y="29051"/>
                    </a:cubicBezTo>
                    <a:cubicBezTo>
                      <a:pt x="7144" y="16952"/>
                      <a:pt x="16952" y="7144"/>
                      <a:pt x="29051" y="7144"/>
                    </a:cubicBezTo>
                    <a:cubicBezTo>
                      <a:pt x="41151" y="7144"/>
                      <a:pt x="50959" y="16952"/>
                      <a:pt x="50959" y="29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8159CD15-789F-4FFC-94AE-3842546B475C}"/>
                  </a:ext>
                </a:extLst>
              </p:cNvPr>
              <p:cNvSpPr/>
              <p:nvPr/>
            </p:nvSpPr>
            <p:spPr>
              <a:xfrm>
                <a:off x="7234714" y="2299811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E215B642-2A05-452B-ACE4-EFA929ED544B}"/>
                  </a:ext>
                </a:extLst>
              </p:cNvPr>
              <p:cNvSpPr/>
              <p:nvPr/>
            </p:nvSpPr>
            <p:spPr>
              <a:xfrm>
                <a:off x="7234714" y="2501741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3AAC3A0B-6C38-4088-B7C7-B2B8DD6590F4}"/>
                  </a:ext>
                </a:extLst>
              </p:cNvPr>
              <p:cNvSpPr/>
              <p:nvPr/>
            </p:nvSpPr>
            <p:spPr>
              <a:xfrm>
                <a:off x="7234714" y="2703671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0F3D114F-928D-4F32-B87E-CD909ECFBF73}"/>
                  </a:ext>
                </a:extLst>
              </p:cNvPr>
              <p:cNvSpPr/>
              <p:nvPr/>
            </p:nvSpPr>
            <p:spPr>
              <a:xfrm>
                <a:off x="7234714" y="2906553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FA6E11F5-5FB1-49DF-9244-D4FD654F6854}"/>
                  </a:ext>
                </a:extLst>
              </p:cNvPr>
              <p:cNvSpPr/>
              <p:nvPr/>
            </p:nvSpPr>
            <p:spPr>
              <a:xfrm>
                <a:off x="7234714" y="3108483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170EAFD9-4522-4BAD-A062-7CC54B98617B}"/>
                  </a:ext>
                </a:extLst>
              </p:cNvPr>
              <p:cNvSpPr/>
              <p:nvPr/>
            </p:nvSpPr>
            <p:spPr>
              <a:xfrm>
                <a:off x="7234714" y="3310413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562E63FE-5F9E-49FC-BCBA-14E6E4B1D9B1}"/>
                  </a:ext>
                </a:extLst>
              </p:cNvPr>
              <p:cNvSpPr/>
              <p:nvPr/>
            </p:nvSpPr>
            <p:spPr>
              <a:xfrm>
                <a:off x="7234714" y="3512343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B794D6F8-50B9-4088-A26B-755833BF52C2}"/>
                  </a:ext>
                </a:extLst>
              </p:cNvPr>
              <p:cNvSpPr/>
              <p:nvPr/>
            </p:nvSpPr>
            <p:spPr>
              <a:xfrm>
                <a:off x="7234714" y="3715226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15ECCD48-7370-4A15-8774-07A3CE2EA638}"/>
                  </a:ext>
                </a:extLst>
              </p:cNvPr>
              <p:cNvSpPr/>
              <p:nvPr/>
            </p:nvSpPr>
            <p:spPr>
              <a:xfrm>
                <a:off x="7234714" y="3917156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1C66056C-9269-4817-9834-DE721445B19B}"/>
                  </a:ext>
                </a:extLst>
              </p:cNvPr>
              <p:cNvSpPr/>
              <p:nvPr/>
            </p:nvSpPr>
            <p:spPr>
              <a:xfrm>
                <a:off x="7234714" y="4119086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915B175D-4DB3-4F0B-99A1-58AC0812E462}"/>
                  </a:ext>
                </a:extLst>
              </p:cNvPr>
              <p:cNvSpPr/>
              <p:nvPr/>
            </p:nvSpPr>
            <p:spPr>
              <a:xfrm>
                <a:off x="7234714" y="4321016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6396ED7C-5703-440C-A5D4-24C5D0B8081C}"/>
                  </a:ext>
                </a:extLst>
              </p:cNvPr>
              <p:cNvSpPr/>
              <p:nvPr/>
            </p:nvSpPr>
            <p:spPr>
              <a:xfrm>
                <a:off x="7234714" y="4523898"/>
                <a:ext cx="57150" cy="57150"/>
              </a:xfrm>
              <a:custGeom>
                <a:avLst/>
                <a:gdLst>
                  <a:gd name="connsiteX0" fmla="*/ 52864 w 57150"/>
                  <a:gd name="connsiteY0" fmla="*/ 30004 h 57150"/>
                  <a:gd name="connsiteX1" fmla="*/ 30003 w 57150"/>
                  <a:gd name="connsiteY1" fmla="*/ 52864 h 57150"/>
                  <a:gd name="connsiteX2" fmla="*/ 7143 w 57150"/>
                  <a:gd name="connsiteY2" fmla="*/ 30004 h 57150"/>
                  <a:gd name="connsiteX3" fmla="*/ 30003 w 57150"/>
                  <a:gd name="connsiteY3" fmla="*/ 7144 h 57150"/>
                  <a:gd name="connsiteX4" fmla="*/ 52864 w 57150"/>
                  <a:gd name="connsiteY4" fmla="*/ 30004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2864" y="30004"/>
                    </a:moveTo>
                    <a:cubicBezTo>
                      <a:pt x="52864" y="42629"/>
                      <a:pt x="42629" y="52864"/>
                      <a:pt x="30003" y="52864"/>
                    </a:cubicBezTo>
                    <a:cubicBezTo>
                      <a:pt x="17378" y="52864"/>
                      <a:pt x="7143" y="42629"/>
                      <a:pt x="7143" y="30004"/>
                    </a:cubicBezTo>
                    <a:cubicBezTo>
                      <a:pt x="7143" y="17379"/>
                      <a:pt x="17378" y="7144"/>
                      <a:pt x="30003" y="7144"/>
                    </a:cubicBezTo>
                    <a:cubicBezTo>
                      <a:pt x="42629" y="7144"/>
                      <a:pt x="52864" y="17379"/>
                      <a:pt x="52864" y="300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12E2DFAD-16F7-4E58-A514-32823F154F36}"/>
                  </a:ext>
                </a:extLst>
              </p:cNvPr>
              <p:cNvSpPr/>
              <p:nvPr/>
            </p:nvSpPr>
            <p:spPr>
              <a:xfrm>
                <a:off x="7030879" y="229790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27C131F4-51C9-419A-885C-FA202A69057A}"/>
                  </a:ext>
                </a:extLst>
              </p:cNvPr>
              <p:cNvSpPr/>
              <p:nvPr/>
            </p:nvSpPr>
            <p:spPr>
              <a:xfrm>
                <a:off x="7030879" y="249983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C8EDF0EA-8CC5-4720-AD1F-35A72E28F70A}"/>
                  </a:ext>
                </a:extLst>
              </p:cNvPr>
              <p:cNvSpPr/>
              <p:nvPr/>
            </p:nvSpPr>
            <p:spPr>
              <a:xfrm>
                <a:off x="7030879" y="2701766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6F02463B-D98E-44A5-A8CD-D3D9FEACD82D}"/>
                  </a:ext>
                </a:extLst>
              </p:cNvPr>
              <p:cNvSpPr/>
              <p:nvPr/>
            </p:nvSpPr>
            <p:spPr>
              <a:xfrm>
                <a:off x="7030879" y="2904648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D4FE47AA-7156-4095-B9B6-378B4676D6E0}"/>
                  </a:ext>
                </a:extLst>
              </p:cNvPr>
              <p:cNvSpPr/>
              <p:nvPr/>
            </p:nvSpPr>
            <p:spPr>
              <a:xfrm>
                <a:off x="7030879" y="3106578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1FBE33ED-7B7D-498A-951B-4C713C4793E2}"/>
                  </a:ext>
                </a:extLst>
              </p:cNvPr>
              <p:cNvSpPr/>
              <p:nvPr/>
            </p:nvSpPr>
            <p:spPr>
              <a:xfrm>
                <a:off x="7030879" y="3308508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2"/>
                      <a:pt x="18232" y="7144"/>
                      <a:pt x="31909" y="7144"/>
                    </a:cubicBezTo>
                    <a:cubicBezTo>
                      <a:pt x="45586" y="7144"/>
                      <a:pt x="56674" y="18232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6AB53BD0-BF58-4107-B816-EA6CF019C3CB}"/>
                  </a:ext>
                </a:extLst>
              </p:cNvPr>
              <p:cNvSpPr/>
              <p:nvPr/>
            </p:nvSpPr>
            <p:spPr>
              <a:xfrm>
                <a:off x="7030879" y="3510438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CB6B5DF1-E0A2-4960-A682-18166491DB22}"/>
                  </a:ext>
                </a:extLst>
              </p:cNvPr>
              <p:cNvSpPr/>
              <p:nvPr/>
            </p:nvSpPr>
            <p:spPr>
              <a:xfrm>
                <a:off x="7030879" y="3713321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2"/>
                      <a:pt x="18232" y="7144"/>
                      <a:pt x="31909" y="7144"/>
                    </a:cubicBezTo>
                    <a:cubicBezTo>
                      <a:pt x="45586" y="7144"/>
                      <a:pt x="56674" y="18232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9BAC119B-C5C7-4E6E-A8FF-6E02A985DAC2}"/>
                  </a:ext>
                </a:extLst>
              </p:cNvPr>
              <p:cNvSpPr/>
              <p:nvPr/>
            </p:nvSpPr>
            <p:spPr>
              <a:xfrm>
                <a:off x="7030879" y="3915251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6C7A35C9-5F2B-42A8-8107-F21513357085}"/>
                  </a:ext>
                </a:extLst>
              </p:cNvPr>
              <p:cNvSpPr/>
              <p:nvPr/>
            </p:nvSpPr>
            <p:spPr>
              <a:xfrm>
                <a:off x="7030879" y="4117181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41EE1641-51D2-457A-BBB8-AF97ADA10A22}"/>
                  </a:ext>
                </a:extLst>
              </p:cNvPr>
              <p:cNvSpPr/>
              <p:nvPr/>
            </p:nvSpPr>
            <p:spPr>
              <a:xfrm>
                <a:off x="7030879" y="4319111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9FC06274-3ACE-4826-B630-0E5CC1402378}"/>
                  </a:ext>
                </a:extLst>
              </p:cNvPr>
              <p:cNvSpPr/>
              <p:nvPr/>
            </p:nvSpPr>
            <p:spPr>
              <a:xfrm>
                <a:off x="7030879" y="4521993"/>
                <a:ext cx="57150" cy="57150"/>
              </a:xfrm>
              <a:custGeom>
                <a:avLst/>
                <a:gdLst>
                  <a:gd name="connsiteX0" fmla="*/ 56674 w 57150"/>
                  <a:gd name="connsiteY0" fmla="*/ 31909 h 57150"/>
                  <a:gd name="connsiteX1" fmla="*/ 31909 w 57150"/>
                  <a:gd name="connsiteY1" fmla="*/ 56674 h 57150"/>
                  <a:gd name="connsiteX2" fmla="*/ 7144 w 57150"/>
                  <a:gd name="connsiteY2" fmla="*/ 31909 h 57150"/>
                  <a:gd name="connsiteX3" fmla="*/ 31909 w 57150"/>
                  <a:gd name="connsiteY3" fmla="*/ 7144 h 57150"/>
                  <a:gd name="connsiteX4" fmla="*/ 56674 w 57150"/>
                  <a:gd name="connsiteY4" fmla="*/ 31909 h 5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7150" h="57150">
                    <a:moveTo>
                      <a:pt x="56674" y="31909"/>
                    </a:moveTo>
                    <a:cubicBezTo>
                      <a:pt x="56674" y="45586"/>
                      <a:pt x="45586" y="56674"/>
                      <a:pt x="31909" y="56674"/>
                    </a:cubicBezTo>
                    <a:cubicBezTo>
                      <a:pt x="18232" y="56674"/>
                      <a:pt x="7144" y="45586"/>
                      <a:pt x="7144" y="31909"/>
                    </a:cubicBezTo>
                    <a:cubicBezTo>
                      <a:pt x="7144" y="18231"/>
                      <a:pt x="18232" y="7144"/>
                      <a:pt x="31909" y="7144"/>
                    </a:cubicBezTo>
                    <a:cubicBezTo>
                      <a:pt x="45586" y="7144"/>
                      <a:pt x="56674" y="18231"/>
                      <a:pt x="56674" y="319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65718BD2-9802-45A3-9F24-F65EE1C83103}"/>
                  </a:ext>
                </a:extLst>
              </p:cNvPr>
              <p:cNvSpPr/>
              <p:nvPr/>
            </p:nvSpPr>
            <p:spPr>
              <a:xfrm>
                <a:off x="6826091" y="2296001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77918C50-7E54-4A3F-A93F-F64BA7C3D471}"/>
                  </a:ext>
                </a:extLst>
              </p:cNvPr>
              <p:cNvSpPr/>
              <p:nvPr/>
            </p:nvSpPr>
            <p:spPr>
              <a:xfrm>
                <a:off x="6826091" y="2497931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84D388F1-AC30-4F85-979A-BF37B9FF18AD}"/>
                  </a:ext>
                </a:extLst>
              </p:cNvPr>
              <p:cNvSpPr/>
              <p:nvPr/>
            </p:nvSpPr>
            <p:spPr>
              <a:xfrm>
                <a:off x="6826091" y="2699861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C27277EC-E9C4-4E6B-AD1D-908A210339C0}"/>
                  </a:ext>
                </a:extLst>
              </p:cNvPr>
              <p:cNvSpPr/>
              <p:nvPr/>
            </p:nvSpPr>
            <p:spPr>
              <a:xfrm>
                <a:off x="6826091" y="2902743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E6A743BA-6B97-4EA7-95B8-A9624B3BB3AE}"/>
                  </a:ext>
                </a:extLst>
              </p:cNvPr>
              <p:cNvSpPr/>
              <p:nvPr/>
            </p:nvSpPr>
            <p:spPr>
              <a:xfrm>
                <a:off x="6826091" y="3104673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44A31A46-C546-42D2-9A12-4732990DCC3E}"/>
                  </a:ext>
                </a:extLst>
              </p:cNvPr>
              <p:cNvSpPr/>
              <p:nvPr/>
            </p:nvSpPr>
            <p:spPr>
              <a:xfrm>
                <a:off x="6826091" y="3306603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5"/>
                      <a:pt x="19085" y="7144"/>
                      <a:pt x="33814" y="7144"/>
                    </a:cubicBezTo>
                    <a:cubicBezTo>
                      <a:pt x="48543" y="7144"/>
                      <a:pt x="60484" y="19085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1B3EEEB0-C953-4838-BEF5-8D478C9EEDC5}"/>
                  </a:ext>
                </a:extLst>
              </p:cNvPr>
              <p:cNvSpPr/>
              <p:nvPr/>
            </p:nvSpPr>
            <p:spPr>
              <a:xfrm>
                <a:off x="6826091" y="3508533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84523E71-C673-49B6-A54E-065ABE348DC9}"/>
                  </a:ext>
                </a:extLst>
              </p:cNvPr>
              <p:cNvSpPr/>
              <p:nvPr/>
            </p:nvSpPr>
            <p:spPr>
              <a:xfrm>
                <a:off x="6826091" y="3711416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5"/>
                      <a:pt x="19085" y="7144"/>
                      <a:pt x="33814" y="7144"/>
                    </a:cubicBezTo>
                    <a:cubicBezTo>
                      <a:pt x="48543" y="7144"/>
                      <a:pt x="60484" y="19085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96BF7D95-3D70-4F66-AD9E-6A01B3733606}"/>
                  </a:ext>
                </a:extLst>
              </p:cNvPr>
              <p:cNvSpPr/>
              <p:nvPr/>
            </p:nvSpPr>
            <p:spPr>
              <a:xfrm>
                <a:off x="6826091" y="3913346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BA13E351-2E94-4B2F-8003-78F40717D509}"/>
                  </a:ext>
                </a:extLst>
              </p:cNvPr>
              <p:cNvSpPr/>
              <p:nvPr/>
            </p:nvSpPr>
            <p:spPr>
              <a:xfrm>
                <a:off x="6826091" y="4115276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0F5A4B76-D2F4-4D34-A6C6-32FFA9A8F4D2}"/>
                  </a:ext>
                </a:extLst>
              </p:cNvPr>
              <p:cNvSpPr/>
              <p:nvPr/>
            </p:nvSpPr>
            <p:spPr>
              <a:xfrm>
                <a:off x="6826091" y="4317206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DF894849-E63A-406B-9B66-285DE18227F6}"/>
                  </a:ext>
                </a:extLst>
              </p:cNvPr>
              <p:cNvSpPr/>
              <p:nvPr/>
            </p:nvSpPr>
            <p:spPr>
              <a:xfrm>
                <a:off x="6826091" y="4520088"/>
                <a:ext cx="66675" cy="66675"/>
              </a:xfrm>
              <a:custGeom>
                <a:avLst/>
                <a:gdLst>
                  <a:gd name="connsiteX0" fmla="*/ 60484 w 66675"/>
                  <a:gd name="connsiteY0" fmla="*/ 33814 h 66675"/>
                  <a:gd name="connsiteX1" fmla="*/ 33814 w 66675"/>
                  <a:gd name="connsiteY1" fmla="*/ 60484 h 66675"/>
                  <a:gd name="connsiteX2" fmla="*/ 7144 w 66675"/>
                  <a:gd name="connsiteY2" fmla="*/ 33814 h 66675"/>
                  <a:gd name="connsiteX3" fmla="*/ 33814 w 66675"/>
                  <a:gd name="connsiteY3" fmla="*/ 7144 h 66675"/>
                  <a:gd name="connsiteX4" fmla="*/ 60484 w 66675"/>
                  <a:gd name="connsiteY4" fmla="*/ 33814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0484" y="33814"/>
                    </a:moveTo>
                    <a:cubicBezTo>
                      <a:pt x="60484" y="48543"/>
                      <a:pt x="48543" y="60484"/>
                      <a:pt x="33814" y="60484"/>
                    </a:cubicBezTo>
                    <a:cubicBezTo>
                      <a:pt x="19085" y="60484"/>
                      <a:pt x="7144" y="48543"/>
                      <a:pt x="7144" y="33814"/>
                    </a:cubicBezTo>
                    <a:cubicBezTo>
                      <a:pt x="7144" y="19084"/>
                      <a:pt x="19085" y="7144"/>
                      <a:pt x="33814" y="7144"/>
                    </a:cubicBezTo>
                    <a:cubicBezTo>
                      <a:pt x="48543" y="7144"/>
                      <a:pt x="60484" y="19084"/>
                      <a:pt x="60484" y="338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67CAEC33-E61F-4192-835B-6AA35258DE1F}"/>
                  </a:ext>
                </a:extLst>
              </p:cNvPr>
              <p:cNvSpPr/>
              <p:nvPr/>
            </p:nvSpPr>
            <p:spPr>
              <a:xfrm>
                <a:off x="6623209" y="2295048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D5F2F114-A433-4CDD-9B69-22DE7A29570C}"/>
                  </a:ext>
                </a:extLst>
              </p:cNvPr>
              <p:cNvSpPr/>
              <p:nvPr/>
            </p:nvSpPr>
            <p:spPr>
              <a:xfrm>
                <a:off x="6623209" y="2496978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9CC25580-7A1F-4A91-A2CD-98D9DD2CDBBE}"/>
                  </a:ext>
                </a:extLst>
              </p:cNvPr>
              <p:cNvSpPr/>
              <p:nvPr/>
            </p:nvSpPr>
            <p:spPr>
              <a:xfrm>
                <a:off x="6623209" y="2698908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6FBB825D-020D-47DD-BCF0-DBD3146742CD}"/>
                  </a:ext>
                </a:extLst>
              </p:cNvPr>
              <p:cNvSpPr/>
              <p:nvPr/>
            </p:nvSpPr>
            <p:spPr>
              <a:xfrm>
                <a:off x="6623209" y="2901791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465F4B8F-5513-4892-AFAB-C8967E1AA90B}"/>
                  </a:ext>
                </a:extLst>
              </p:cNvPr>
              <p:cNvSpPr/>
              <p:nvPr/>
            </p:nvSpPr>
            <p:spPr>
              <a:xfrm>
                <a:off x="6623209" y="3103721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6B5D8412-876A-4A63-81A8-D7567C16282B}"/>
                  </a:ext>
                </a:extLst>
              </p:cNvPr>
              <p:cNvSpPr/>
              <p:nvPr/>
            </p:nvSpPr>
            <p:spPr>
              <a:xfrm>
                <a:off x="6623209" y="3305651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A88236B8-A50C-4613-8B16-35B1A66E8899}"/>
                  </a:ext>
                </a:extLst>
              </p:cNvPr>
              <p:cNvSpPr/>
              <p:nvPr/>
            </p:nvSpPr>
            <p:spPr>
              <a:xfrm>
                <a:off x="6623209" y="3507581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0718FF40-1B9A-4A37-9B54-8EE3A49374F6}"/>
                  </a:ext>
                </a:extLst>
              </p:cNvPr>
              <p:cNvSpPr/>
              <p:nvPr/>
            </p:nvSpPr>
            <p:spPr>
              <a:xfrm>
                <a:off x="6623209" y="3710463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4857A546-57ED-46B5-9E70-3E477ABC04EB}"/>
                  </a:ext>
                </a:extLst>
              </p:cNvPr>
              <p:cNvSpPr/>
              <p:nvPr/>
            </p:nvSpPr>
            <p:spPr>
              <a:xfrm>
                <a:off x="6623209" y="3912393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7E396895-9457-4AF9-8464-4AE69CE24470}"/>
                  </a:ext>
                </a:extLst>
              </p:cNvPr>
              <p:cNvSpPr/>
              <p:nvPr/>
            </p:nvSpPr>
            <p:spPr>
              <a:xfrm>
                <a:off x="6623209" y="4114323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076F7392-5C82-49D3-AB60-19CFE4091158}"/>
                  </a:ext>
                </a:extLst>
              </p:cNvPr>
              <p:cNvSpPr/>
              <p:nvPr/>
            </p:nvSpPr>
            <p:spPr>
              <a:xfrm>
                <a:off x="6623209" y="4316253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6E7C1BDE-A018-4A40-86BB-157B3A5B4A18}"/>
                  </a:ext>
                </a:extLst>
              </p:cNvPr>
              <p:cNvSpPr/>
              <p:nvPr/>
            </p:nvSpPr>
            <p:spPr>
              <a:xfrm>
                <a:off x="6623209" y="4519136"/>
                <a:ext cx="66675" cy="66675"/>
              </a:xfrm>
              <a:custGeom>
                <a:avLst/>
                <a:gdLst>
                  <a:gd name="connsiteX0" fmla="*/ 62389 w 66675"/>
                  <a:gd name="connsiteY0" fmla="*/ 34766 h 66675"/>
                  <a:gd name="connsiteX1" fmla="*/ 34766 w 66675"/>
                  <a:gd name="connsiteY1" fmla="*/ 62389 h 66675"/>
                  <a:gd name="connsiteX2" fmla="*/ 7144 w 66675"/>
                  <a:gd name="connsiteY2" fmla="*/ 34766 h 66675"/>
                  <a:gd name="connsiteX3" fmla="*/ 34766 w 66675"/>
                  <a:gd name="connsiteY3" fmla="*/ 7144 h 66675"/>
                  <a:gd name="connsiteX4" fmla="*/ 62389 w 66675"/>
                  <a:gd name="connsiteY4" fmla="*/ 34766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2389" y="34766"/>
                    </a:moveTo>
                    <a:cubicBezTo>
                      <a:pt x="62389" y="50022"/>
                      <a:pt x="50022" y="62389"/>
                      <a:pt x="34766" y="62389"/>
                    </a:cubicBezTo>
                    <a:cubicBezTo>
                      <a:pt x="19511" y="62389"/>
                      <a:pt x="7144" y="50022"/>
                      <a:pt x="7144" y="34766"/>
                    </a:cubicBezTo>
                    <a:cubicBezTo>
                      <a:pt x="7144" y="19511"/>
                      <a:pt x="19511" y="7144"/>
                      <a:pt x="34766" y="7144"/>
                    </a:cubicBezTo>
                    <a:cubicBezTo>
                      <a:pt x="50022" y="7144"/>
                      <a:pt x="62389" y="19511"/>
                      <a:pt x="62389" y="3476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2B94BF25-56FA-4313-8F86-3D30350747B1}"/>
                  </a:ext>
                </a:extLst>
              </p:cNvPr>
              <p:cNvSpPr/>
              <p:nvPr/>
            </p:nvSpPr>
            <p:spPr>
              <a:xfrm>
                <a:off x="6419374" y="2293143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D36856BA-FC32-47D4-B17C-A8E09CE077F4}"/>
                  </a:ext>
                </a:extLst>
              </p:cNvPr>
              <p:cNvSpPr/>
              <p:nvPr/>
            </p:nvSpPr>
            <p:spPr>
              <a:xfrm>
                <a:off x="6419374" y="2495073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89A02A29-294F-4305-8C10-3A753355AFAA}"/>
                  </a:ext>
                </a:extLst>
              </p:cNvPr>
              <p:cNvSpPr/>
              <p:nvPr/>
            </p:nvSpPr>
            <p:spPr>
              <a:xfrm>
                <a:off x="6419374" y="2697003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FC511664-FEF9-4AA9-A7E8-6859C4D127DD}"/>
                  </a:ext>
                </a:extLst>
              </p:cNvPr>
              <p:cNvSpPr/>
              <p:nvPr/>
            </p:nvSpPr>
            <p:spPr>
              <a:xfrm>
                <a:off x="6419374" y="2899886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8457EAF0-EC0F-4D99-91D5-220E2F453889}"/>
                  </a:ext>
                </a:extLst>
              </p:cNvPr>
              <p:cNvSpPr/>
              <p:nvPr/>
            </p:nvSpPr>
            <p:spPr>
              <a:xfrm>
                <a:off x="6419374" y="3101816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A26BD99C-BEAF-4C1D-82F9-AAB6BA126DD5}"/>
                  </a:ext>
                </a:extLst>
              </p:cNvPr>
              <p:cNvSpPr/>
              <p:nvPr/>
            </p:nvSpPr>
            <p:spPr>
              <a:xfrm>
                <a:off x="6419374" y="3303746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86ADF468-DAD6-4A5E-B371-454757105551}"/>
                  </a:ext>
                </a:extLst>
              </p:cNvPr>
              <p:cNvSpPr/>
              <p:nvPr/>
            </p:nvSpPr>
            <p:spPr>
              <a:xfrm>
                <a:off x="6419374" y="3505676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3"/>
                      <a:pt x="20363" y="7144"/>
                      <a:pt x="36671" y="7144"/>
                    </a:cubicBezTo>
                    <a:cubicBezTo>
                      <a:pt x="52979" y="7144"/>
                      <a:pt x="66199" y="20363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163D7EE5-02DB-4ED6-BA17-B9FCFCDD29DA}"/>
                  </a:ext>
                </a:extLst>
              </p:cNvPr>
              <p:cNvSpPr/>
              <p:nvPr/>
            </p:nvSpPr>
            <p:spPr>
              <a:xfrm>
                <a:off x="6419374" y="3708558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91E006C3-4BE6-4350-A578-A13EECAAB389}"/>
                  </a:ext>
                </a:extLst>
              </p:cNvPr>
              <p:cNvSpPr/>
              <p:nvPr/>
            </p:nvSpPr>
            <p:spPr>
              <a:xfrm>
                <a:off x="6419374" y="3910488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3"/>
                      <a:pt x="20363" y="7144"/>
                      <a:pt x="36671" y="7144"/>
                    </a:cubicBezTo>
                    <a:cubicBezTo>
                      <a:pt x="52979" y="7144"/>
                      <a:pt x="66199" y="20363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241618AE-AA9B-43E8-ABC9-6BF4232F3361}"/>
                  </a:ext>
                </a:extLst>
              </p:cNvPr>
              <p:cNvSpPr/>
              <p:nvPr/>
            </p:nvSpPr>
            <p:spPr>
              <a:xfrm>
                <a:off x="6419374" y="4112418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2D4EAA84-ECD5-4803-B351-34A449F8CE2B}"/>
                  </a:ext>
                </a:extLst>
              </p:cNvPr>
              <p:cNvSpPr/>
              <p:nvPr/>
            </p:nvSpPr>
            <p:spPr>
              <a:xfrm>
                <a:off x="6419374" y="4314348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3"/>
                      <a:pt x="20363" y="7144"/>
                      <a:pt x="36671" y="7144"/>
                    </a:cubicBezTo>
                    <a:cubicBezTo>
                      <a:pt x="52979" y="7144"/>
                      <a:pt x="66199" y="20363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E5AE84A3-49A8-4EF2-95DE-F21C0BE7AAA7}"/>
                  </a:ext>
                </a:extLst>
              </p:cNvPr>
              <p:cNvSpPr/>
              <p:nvPr/>
            </p:nvSpPr>
            <p:spPr>
              <a:xfrm>
                <a:off x="6419374" y="4517231"/>
                <a:ext cx="66675" cy="66675"/>
              </a:xfrm>
              <a:custGeom>
                <a:avLst/>
                <a:gdLst>
                  <a:gd name="connsiteX0" fmla="*/ 66199 w 66675"/>
                  <a:gd name="connsiteY0" fmla="*/ 36671 h 66675"/>
                  <a:gd name="connsiteX1" fmla="*/ 36671 w 66675"/>
                  <a:gd name="connsiteY1" fmla="*/ 66199 h 66675"/>
                  <a:gd name="connsiteX2" fmla="*/ 7144 w 66675"/>
                  <a:gd name="connsiteY2" fmla="*/ 36671 h 66675"/>
                  <a:gd name="connsiteX3" fmla="*/ 36671 w 66675"/>
                  <a:gd name="connsiteY3" fmla="*/ 7144 h 66675"/>
                  <a:gd name="connsiteX4" fmla="*/ 66199 w 66675"/>
                  <a:gd name="connsiteY4" fmla="*/ 36671 h 666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5" h="66675">
                    <a:moveTo>
                      <a:pt x="66199" y="36671"/>
                    </a:moveTo>
                    <a:cubicBezTo>
                      <a:pt x="66199" y="52979"/>
                      <a:pt x="52979" y="66199"/>
                      <a:pt x="36671" y="66199"/>
                    </a:cubicBezTo>
                    <a:cubicBezTo>
                      <a:pt x="20363" y="66199"/>
                      <a:pt x="7144" y="52979"/>
                      <a:pt x="7144" y="36671"/>
                    </a:cubicBezTo>
                    <a:cubicBezTo>
                      <a:pt x="7144" y="20364"/>
                      <a:pt x="20363" y="7144"/>
                      <a:pt x="36671" y="7144"/>
                    </a:cubicBezTo>
                    <a:cubicBezTo>
                      <a:pt x="52979" y="7144"/>
                      <a:pt x="66199" y="20364"/>
                      <a:pt x="66199" y="3667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A2DE5758-1F6E-423C-82AE-838FBC0F4CB0}"/>
                  </a:ext>
                </a:extLst>
              </p:cNvPr>
              <p:cNvSpPr/>
              <p:nvPr/>
            </p:nvSpPr>
            <p:spPr>
              <a:xfrm>
                <a:off x="6214586" y="2290286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4"/>
                      <a:pt x="57415" y="71914"/>
                      <a:pt x="39529" y="71914"/>
                    </a:cubicBezTo>
                    <a:cubicBezTo>
                      <a:pt x="21643" y="71914"/>
                      <a:pt x="7144" y="57414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C33E78F7-F85F-4494-96DD-36A6BF5D5D90}"/>
                  </a:ext>
                </a:extLst>
              </p:cNvPr>
              <p:cNvSpPr/>
              <p:nvPr/>
            </p:nvSpPr>
            <p:spPr>
              <a:xfrm>
                <a:off x="6214586" y="2492216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4"/>
                      <a:pt x="57415" y="71914"/>
                      <a:pt x="39529" y="71914"/>
                    </a:cubicBezTo>
                    <a:cubicBezTo>
                      <a:pt x="21643" y="71914"/>
                      <a:pt x="7144" y="57414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733F35DD-1C13-4762-A930-4CB649E0806D}"/>
                  </a:ext>
                </a:extLst>
              </p:cNvPr>
              <p:cNvSpPr/>
              <p:nvPr/>
            </p:nvSpPr>
            <p:spPr>
              <a:xfrm>
                <a:off x="6214586" y="2694146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4"/>
                      <a:pt x="57415" y="71914"/>
                      <a:pt x="39529" y="71914"/>
                    </a:cubicBezTo>
                    <a:cubicBezTo>
                      <a:pt x="21643" y="71914"/>
                      <a:pt x="7144" y="57414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34D646F5-7BE5-46D2-934C-0133A17B0CE8}"/>
                  </a:ext>
                </a:extLst>
              </p:cNvPr>
              <p:cNvSpPr/>
              <p:nvPr/>
            </p:nvSpPr>
            <p:spPr>
              <a:xfrm>
                <a:off x="6214586" y="2897028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4"/>
                      <a:pt x="57415" y="71914"/>
                      <a:pt x="39529" y="71914"/>
                    </a:cubicBezTo>
                    <a:cubicBezTo>
                      <a:pt x="21643" y="71914"/>
                      <a:pt x="7144" y="57414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4" name="Freeform: Shape 363">
                <a:extLst>
                  <a:ext uri="{FF2B5EF4-FFF2-40B4-BE49-F238E27FC236}">
                    <a16:creationId xmlns:a16="http://schemas.microsoft.com/office/drawing/2014/main" id="{CB7063DD-98CF-4D7E-AE6D-B1BB3679B9BE}"/>
                  </a:ext>
                </a:extLst>
              </p:cNvPr>
              <p:cNvSpPr/>
              <p:nvPr/>
            </p:nvSpPr>
            <p:spPr>
              <a:xfrm>
                <a:off x="6214586" y="3098958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5"/>
                      <a:pt x="57415" y="71914"/>
                      <a:pt x="39529" y="71914"/>
                    </a:cubicBezTo>
                    <a:cubicBezTo>
                      <a:pt x="21643" y="71914"/>
                      <a:pt x="7144" y="57415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5" name="Freeform: Shape 364">
                <a:extLst>
                  <a:ext uri="{FF2B5EF4-FFF2-40B4-BE49-F238E27FC236}">
                    <a16:creationId xmlns:a16="http://schemas.microsoft.com/office/drawing/2014/main" id="{B3992BC7-936B-4B13-AB3E-EF06F499698C}"/>
                  </a:ext>
                </a:extLst>
              </p:cNvPr>
              <p:cNvSpPr/>
              <p:nvPr/>
            </p:nvSpPr>
            <p:spPr>
              <a:xfrm>
                <a:off x="6214586" y="3300888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5"/>
                      <a:pt x="57415" y="71914"/>
                      <a:pt x="39529" y="71914"/>
                    </a:cubicBezTo>
                    <a:cubicBezTo>
                      <a:pt x="21643" y="71914"/>
                      <a:pt x="7144" y="57415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6" name="Freeform: Shape 365">
                <a:extLst>
                  <a:ext uri="{FF2B5EF4-FFF2-40B4-BE49-F238E27FC236}">
                    <a16:creationId xmlns:a16="http://schemas.microsoft.com/office/drawing/2014/main" id="{9F065F4D-048F-4F72-8292-09533AF009EB}"/>
                  </a:ext>
                </a:extLst>
              </p:cNvPr>
              <p:cNvSpPr/>
              <p:nvPr/>
            </p:nvSpPr>
            <p:spPr>
              <a:xfrm>
                <a:off x="6214586" y="3502818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5"/>
                      <a:pt x="57415" y="71914"/>
                      <a:pt x="39529" y="71914"/>
                    </a:cubicBezTo>
                    <a:cubicBezTo>
                      <a:pt x="21643" y="71914"/>
                      <a:pt x="7144" y="57415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7" name="Freeform: Shape 366">
                <a:extLst>
                  <a:ext uri="{FF2B5EF4-FFF2-40B4-BE49-F238E27FC236}">
                    <a16:creationId xmlns:a16="http://schemas.microsoft.com/office/drawing/2014/main" id="{33B69DC0-3DE5-4D26-AEA0-8F131DD5EDD5}"/>
                  </a:ext>
                </a:extLst>
              </p:cNvPr>
              <p:cNvSpPr/>
              <p:nvPr/>
            </p:nvSpPr>
            <p:spPr>
              <a:xfrm>
                <a:off x="6214586" y="3705701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5"/>
                      <a:pt x="57415" y="71914"/>
                      <a:pt x="39529" y="71914"/>
                    </a:cubicBezTo>
                    <a:cubicBezTo>
                      <a:pt x="21643" y="71914"/>
                      <a:pt x="7144" y="57415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8" name="Freeform: Shape 367">
                <a:extLst>
                  <a:ext uri="{FF2B5EF4-FFF2-40B4-BE49-F238E27FC236}">
                    <a16:creationId xmlns:a16="http://schemas.microsoft.com/office/drawing/2014/main" id="{6DC9FAD0-721B-446D-A9E3-DB7BAA32AC68}"/>
                  </a:ext>
                </a:extLst>
              </p:cNvPr>
              <p:cNvSpPr/>
              <p:nvPr/>
            </p:nvSpPr>
            <p:spPr>
              <a:xfrm>
                <a:off x="6214586" y="3907631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5"/>
                      <a:pt x="57415" y="71914"/>
                      <a:pt x="39529" y="71914"/>
                    </a:cubicBezTo>
                    <a:cubicBezTo>
                      <a:pt x="21643" y="71914"/>
                      <a:pt x="7144" y="57415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9" name="Freeform: Shape 368">
                <a:extLst>
                  <a:ext uri="{FF2B5EF4-FFF2-40B4-BE49-F238E27FC236}">
                    <a16:creationId xmlns:a16="http://schemas.microsoft.com/office/drawing/2014/main" id="{0422C360-D527-4016-AA7F-AEE172521AF5}"/>
                  </a:ext>
                </a:extLst>
              </p:cNvPr>
              <p:cNvSpPr/>
              <p:nvPr/>
            </p:nvSpPr>
            <p:spPr>
              <a:xfrm>
                <a:off x="6214586" y="4109561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5"/>
                      <a:pt x="57415" y="71914"/>
                      <a:pt x="39529" y="71914"/>
                    </a:cubicBezTo>
                    <a:cubicBezTo>
                      <a:pt x="21643" y="71914"/>
                      <a:pt x="7144" y="57415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0" name="Freeform: Shape 369">
                <a:extLst>
                  <a:ext uri="{FF2B5EF4-FFF2-40B4-BE49-F238E27FC236}">
                    <a16:creationId xmlns:a16="http://schemas.microsoft.com/office/drawing/2014/main" id="{4C7EC8D5-BBE8-44EA-915D-80084D988A47}"/>
                  </a:ext>
                </a:extLst>
              </p:cNvPr>
              <p:cNvSpPr/>
              <p:nvPr/>
            </p:nvSpPr>
            <p:spPr>
              <a:xfrm>
                <a:off x="6214586" y="4311491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4"/>
                      <a:pt x="57415" y="71914"/>
                      <a:pt x="39529" y="71914"/>
                    </a:cubicBezTo>
                    <a:cubicBezTo>
                      <a:pt x="21643" y="71914"/>
                      <a:pt x="7144" y="57414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1" name="Freeform: Shape 370">
                <a:extLst>
                  <a:ext uri="{FF2B5EF4-FFF2-40B4-BE49-F238E27FC236}">
                    <a16:creationId xmlns:a16="http://schemas.microsoft.com/office/drawing/2014/main" id="{ADE9E1C5-608B-46FF-8019-F914840A97BB}"/>
                  </a:ext>
                </a:extLst>
              </p:cNvPr>
              <p:cNvSpPr/>
              <p:nvPr/>
            </p:nvSpPr>
            <p:spPr>
              <a:xfrm>
                <a:off x="6214586" y="4514373"/>
                <a:ext cx="76200" cy="76200"/>
              </a:xfrm>
              <a:custGeom>
                <a:avLst/>
                <a:gdLst>
                  <a:gd name="connsiteX0" fmla="*/ 71914 w 76200"/>
                  <a:gd name="connsiteY0" fmla="*/ 39529 h 76200"/>
                  <a:gd name="connsiteX1" fmla="*/ 39529 w 76200"/>
                  <a:gd name="connsiteY1" fmla="*/ 71914 h 76200"/>
                  <a:gd name="connsiteX2" fmla="*/ 7144 w 76200"/>
                  <a:gd name="connsiteY2" fmla="*/ 39529 h 76200"/>
                  <a:gd name="connsiteX3" fmla="*/ 39529 w 76200"/>
                  <a:gd name="connsiteY3" fmla="*/ 7144 h 76200"/>
                  <a:gd name="connsiteX4" fmla="*/ 71914 w 76200"/>
                  <a:gd name="connsiteY4" fmla="*/ 39529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914" y="39529"/>
                    </a:moveTo>
                    <a:cubicBezTo>
                      <a:pt x="71914" y="57415"/>
                      <a:pt x="57415" y="71914"/>
                      <a:pt x="39529" y="71914"/>
                    </a:cubicBezTo>
                    <a:cubicBezTo>
                      <a:pt x="21643" y="71914"/>
                      <a:pt x="7144" y="57415"/>
                      <a:pt x="7144" y="39529"/>
                    </a:cubicBezTo>
                    <a:cubicBezTo>
                      <a:pt x="7144" y="21643"/>
                      <a:pt x="21643" y="7144"/>
                      <a:pt x="39529" y="7144"/>
                    </a:cubicBezTo>
                    <a:cubicBezTo>
                      <a:pt x="57415" y="7144"/>
                      <a:pt x="71914" y="21643"/>
                      <a:pt x="71914" y="395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2" name="Freeform: Shape 371">
                <a:extLst>
                  <a:ext uri="{FF2B5EF4-FFF2-40B4-BE49-F238E27FC236}">
                    <a16:creationId xmlns:a16="http://schemas.microsoft.com/office/drawing/2014/main" id="{4E6FB281-EF1D-467C-AF61-0BA09C0BB679}"/>
                  </a:ext>
                </a:extLst>
              </p:cNvPr>
              <p:cNvSpPr/>
              <p:nvPr/>
            </p:nvSpPr>
            <p:spPr>
              <a:xfrm>
                <a:off x="6011704" y="2289333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69"/>
                      <a:pt x="22070" y="7144"/>
                      <a:pt x="40481" y="7144"/>
                    </a:cubicBezTo>
                    <a:cubicBezTo>
                      <a:pt x="58893" y="7144"/>
                      <a:pt x="73819" y="22069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3" name="Freeform: Shape 372">
                <a:extLst>
                  <a:ext uri="{FF2B5EF4-FFF2-40B4-BE49-F238E27FC236}">
                    <a16:creationId xmlns:a16="http://schemas.microsoft.com/office/drawing/2014/main" id="{A90F3822-D6B4-4E0B-8305-4AD8EF4BE64A}"/>
                  </a:ext>
                </a:extLst>
              </p:cNvPr>
              <p:cNvSpPr/>
              <p:nvPr/>
            </p:nvSpPr>
            <p:spPr>
              <a:xfrm>
                <a:off x="6011704" y="2491263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69"/>
                      <a:pt x="22070" y="7144"/>
                      <a:pt x="40481" y="7144"/>
                    </a:cubicBezTo>
                    <a:cubicBezTo>
                      <a:pt x="58893" y="7144"/>
                      <a:pt x="73819" y="22069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4" name="Freeform: Shape 373">
                <a:extLst>
                  <a:ext uri="{FF2B5EF4-FFF2-40B4-BE49-F238E27FC236}">
                    <a16:creationId xmlns:a16="http://schemas.microsoft.com/office/drawing/2014/main" id="{25977F7A-30C8-4073-AD66-CDA603A3BA48}"/>
                  </a:ext>
                </a:extLst>
              </p:cNvPr>
              <p:cNvSpPr/>
              <p:nvPr/>
            </p:nvSpPr>
            <p:spPr>
              <a:xfrm>
                <a:off x="6011704" y="2693193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69"/>
                      <a:pt x="22070" y="7144"/>
                      <a:pt x="40481" y="7144"/>
                    </a:cubicBezTo>
                    <a:cubicBezTo>
                      <a:pt x="58893" y="7144"/>
                      <a:pt x="73819" y="22069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5" name="Freeform: Shape 374">
                <a:extLst>
                  <a:ext uri="{FF2B5EF4-FFF2-40B4-BE49-F238E27FC236}">
                    <a16:creationId xmlns:a16="http://schemas.microsoft.com/office/drawing/2014/main" id="{EB5AB8B6-473B-49E4-8E44-6244D2FC2897}"/>
                  </a:ext>
                </a:extLst>
              </p:cNvPr>
              <p:cNvSpPr/>
              <p:nvPr/>
            </p:nvSpPr>
            <p:spPr>
              <a:xfrm>
                <a:off x="6010751" y="2896076"/>
                <a:ext cx="76200" cy="76200"/>
              </a:xfrm>
              <a:custGeom>
                <a:avLst/>
                <a:gdLst>
                  <a:gd name="connsiteX0" fmla="*/ 7144 w 76200"/>
                  <a:gd name="connsiteY0" fmla="*/ 40481 h 76200"/>
                  <a:gd name="connsiteX1" fmla="*/ 40481 w 76200"/>
                  <a:gd name="connsiteY1" fmla="*/ 73819 h 76200"/>
                  <a:gd name="connsiteX2" fmla="*/ 73819 w 76200"/>
                  <a:gd name="connsiteY2" fmla="*/ 40481 h 76200"/>
                  <a:gd name="connsiteX3" fmla="*/ 40481 w 76200"/>
                  <a:gd name="connsiteY3" fmla="*/ 7144 h 76200"/>
                  <a:gd name="connsiteX4" fmla="*/ 7144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144" y="40481"/>
                    </a:moveTo>
                    <a:cubicBezTo>
                      <a:pt x="7144" y="59531"/>
                      <a:pt x="22384" y="73819"/>
                      <a:pt x="40481" y="73819"/>
                    </a:cubicBezTo>
                    <a:cubicBezTo>
                      <a:pt x="58579" y="73819"/>
                      <a:pt x="73819" y="58579"/>
                      <a:pt x="73819" y="40481"/>
                    </a:cubicBezTo>
                    <a:cubicBezTo>
                      <a:pt x="73819" y="22384"/>
                      <a:pt x="58579" y="7144"/>
                      <a:pt x="40481" y="7144"/>
                    </a:cubicBezTo>
                    <a:cubicBezTo>
                      <a:pt x="22384" y="7144"/>
                      <a:pt x="7144" y="21431"/>
                      <a:pt x="7144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6" name="Freeform: Shape 375">
                <a:extLst>
                  <a:ext uri="{FF2B5EF4-FFF2-40B4-BE49-F238E27FC236}">
                    <a16:creationId xmlns:a16="http://schemas.microsoft.com/office/drawing/2014/main" id="{DA4FFEC0-EC55-4EAD-854D-8EC5B506CA45}"/>
                  </a:ext>
                </a:extLst>
              </p:cNvPr>
              <p:cNvSpPr/>
              <p:nvPr/>
            </p:nvSpPr>
            <p:spPr>
              <a:xfrm>
                <a:off x="6011704" y="3098006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70"/>
                      <a:pt x="22070" y="7144"/>
                      <a:pt x="40481" y="7144"/>
                    </a:cubicBezTo>
                    <a:cubicBezTo>
                      <a:pt x="58893" y="7144"/>
                      <a:pt x="73819" y="22070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7" name="Freeform: Shape 376">
                <a:extLst>
                  <a:ext uri="{FF2B5EF4-FFF2-40B4-BE49-F238E27FC236}">
                    <a16:creationId xmlns:a16="http://schemas.microsoft.com/office/drawing/2014/main" id="{55EA9CCD-4807-463B-B388-5DA332EB0407}"/>
                  </a:ext>
                </a:extLst>
              </p:cNvPr>
              <p:cNvSpPr/>
              <p:nvPr/>
            </p:nvSpPr>
            <p:spPr>
              <a:xfrm>
                <a:off x="6011704" y="3299936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70"/>
                      <a:pt x="22070" y="7144"/>
                      <a:pt x="40481" y="7144"/>
                    </a:cubicBezTo>
                    <a:cubicBezTo>
                      <a:pt x="58893" y="7144"/>
                      <a:pt x="73819" y="22070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8" name="Freeform: Shape 377">
                <a:extLst>
                  <a:ext uri="{FF2B5EF4-FFF2-40B4-BE49-F238E27FC236}">
                    <a16:creationId xmlns:a16="http://schemas.microsoft.com/office/drawing/2014/main" id="{257944A5-F1F0-4E43-9C12-0FA97F99613E}"/>
                  </a:ext>
                </a:extLst>
              </p:cNvPr>
              <p:cNvSpPr/>
              <p:nvPr/>
            </p:nvSpPr>
            <p:spPr>
              <a:xfrm>
                <a:off x="6011704" y="3501866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70"/>
                      <a:pt x="22070" y="7144"/>
                      <a:pt x="40481" y="7144"/>
                    </a:cubicBezTo>
                    <a:cubicBezTo>
                      <a:pt x="58893" y="7144"/>
                      <a:pt x="73819" y="22070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9" name="Freeform: Shape 378">
                <a:extLst>
                  <a:ext uri="{FF2B5EF4-FFF2-40B4-BE49-F238E27FC236}">
                    <a16:creationId xmlns:a16="http://schemas.microsoft.com/office/drawing/2014/main" id="{08C4BE0C-E840-4199-B4AF-E9430BFC8B28}"/>
                  </a:ext>
                </a:extLst>
              </p:cNvPr>
              <p:cNvSpPr/>
              <p:nvPr/>
            </p:nvSpPr>
            <p:spPr>
              <a:xfrm>
                <a:off x="6011704" y="3704748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70"/>
                      <a:pt x="22070" y="7144"/>
                      <a:pt x="40481" y="7144"/>
                    </a:cubicBezTo>
                    <a:cubicBezTo>
                      <a:pt x="58893" y="7144"/>
                      <a:pt x="73819" y="22070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0" name="Freeform: Shape 379">
                <a:extLst>
                  <a:ext uri="{FF2B5EF4-FFF2-40B4-BE49-F238E27FC236}">
                    <a16:creationId xmlns:a16="http://schemas.microsoft.com/office/drawing/2014/main" id="{2C9B5679-44EF-47A8-B084-C4488943D1A0}"/>
                  </a:ext>
                </a:extLst>
              </p:cNvPr>
              <p:cNvSpPr/>
              <p:nvPr/>
            </p:nvSpPr>
            <p:spPr>
              <a:xfrm>
                <a:off x="6011704" y="3906678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70"/>
                      <a:pt x="22070" y="7144"/>
                      <a:pt x="40481" y="7144"/>
                    </a:cubicBezTo>
                    <a:cubicBezTo>
                      <a:pt x="58893" y="7144"/>
                      <a:pt x="73819" y="22070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1" name="Freeform: Shape 380">
                <a:extLst>
                  <a:ext uri="{FF2B5EF4-FFF2-40B4-BE49-F238E27FC236}">
                    <a16:creationId xmlns:a16="http://schemas.microsoft.com/office/drawing/2014/main" id="{1C27B2BB-B8B2-4460-B80C-E8CB87761B1B}"/>
                  </a:ext>
                </a:extLst>
              </p:cNvPr>
              <p:cNvSpPr/>
              <p:nvPr/>
            </p:nvSpPr>
            <p:spPr>
              <a:xfrm>
                <a:off x="6011704" y="4108608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70"/>
                      <a:pt x="22070" y="7144"/>
                      <a:pt x="40481" y="7144"/>
                    </a:cubicBezTo>
                    <a:cubicBezTo>
                      <a:pt x="58893" y="7144"/>
                      <a:pt x="73819" y="22070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2" name="Freeform: Shape 381">
                <a:extLst>
                  <a:ext uri="{FF2B5EF4-FFF2-40B4-BE49-F238E27FC236}">
                    <a16:creationId xmlns:a16="http://schemas.microsoft.com/office/drawing/2014/main" id="{A3BBC989-6B88-47CB-A6F1-2BAD3FD85488}"/>
                  </a:ext>
                </a:extLst>
              </p:cNvPr>
              <p:cNvSpPr/>
              <p:nvPr/>
            </p:nvSpPr>
            <p:spPr>
              <a:xfrm>
                <a:off x="6011704" y="4310538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69"/>
                      <a:pt x="22070" y="7144"/>
                      <a:pt x="40481" y="7144"/>
                    </a:cubicBezTo>
                    <a:cubicBezTo>
                      <a:pt x="58893" y="7144"/>
                      <a:pt x="73819" y="22069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3" name="Freeform: Shape 382">
                <a:extLst>
                  <a:ext uri="{FF2B5EF4-FFF2-40B4-BE49-F238E27FC236}">
                    <a16:creationId xmlns:a16="http://schemas.microsoft.com/office/drawing/2014/main" id="{ED72D1D8-C377-4382-B400-328F9E4F0FB3}"/>
                  </a:ext>
                </a:extLst>
              </p:cNvPr>
              <p:cNvSpPr/>
              <p:nvPr/>
            </p:nvSpPr>
            <p:spPr>
              <a:xfrm>
                <a:off x="6011704" y="4513421"/>
                <a:ext cx="76200" cy="76200"/>
              </a:xfrm>
              <a:custGeom>
                <a:avLst/>
                <a:gdLst>
                  <a:gd name="connsiteX0" fmla="*/ 73819 w 76200"/>
                  <a:gd name="connsiteY0" fmla="*/ 40481 h 76200"/>
                  <a:gd name="connsiteX1" fmla="*/ 40481 w 76200"/>
                  <a:gd name="connsiteY1" fmla="*/ 73819 h 76200"/>
                  <a:gd name="connsiteX2" fmla="*/ 7144 w 76200"/>
                  <a:gd name="connsiteY2" fmla="*/ 40481 h 76200"/>
                  <a:gd name="connsiteX3" fmla="*/ 40481 w 76200"/>
                  <a:gd name="connsiteY3" fmla="*/ 7144 h 76200"/>
                  <a:gd name="connsiteX4" fmla="*/ 73819 w 76200"/>
                  <a:gd name="connsiteY4" fmla="*/ 40481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3819" y="40481"/>
                    </a:moveTo>
                    <a:cubicBezTo>
                      <a:pt x="73819" y="58893"/>
                      <a:pt x="58893" y="73819"/>
                      <a:pt x="40481" y="73819"/>
                    </a:cubicBezTo>
                    <a:cubicBezTo>
                      <a:pt x="22070" y="73819"/>
                      <a:pt x="7144" y="58893"/>
                      <a:pt x="7144" y="40481"/>
                    </a:cubicBezTo>
                    <a:cubicBezTo>
                      <a:pt x="7144" y="22070"/>
                      <a:pt x="22070" y="7144"/>
                      <a:pt x="40481" y="7144"/>
                    </a:cubicBezTo>
                    <a:cubicBezTo>
                      <a:pt x="58893" y="7144"/>
                      <a:pt x="73819" y="22070"/>
                      <a:pt x="73819" y="4048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4" name="Freeform: Shape 383">
                <a:extLst>
                  <a:ext uri="{FF2B5EF4-FFF2-40B4-BE49-F238E27FC236}">
                    <a16:creationId xmlns:a16="http://schemas.microsoft.com/office/drawing/2014/main" id="{48AC5CA4-7D2B-45C1-A5B2-7A65697B5B96}"/>
                  </a:ext>
                </a:extLst>
              </p:cNvPr>
              <p:cNvSpPr/>
              <p:nvPr/>
            </p:nvSpPr>
            <p:spPr>
              <a:xfrm>
                <a:off x="5807869" y="2288381"/>
                <a:ext cx="76200" cy="76200"/>
              </a:xfrm>
              <a:custGeom>
                <a:avLst/>
                <a:gdLst>
                  <a:gd name="connsiteX0" fmla="*/ 75724 w 76200"/>
                  <a:gd name="connsiteY0" fmla="*/ 41434 h 76200"/>
                  <a:gd name="connsiteX1" fmla="*/ 41434 w 76200"/>
                  <a:gd name="connsiteY1" fmla="*/ 75724 h 76200"/>
                  <a:gd name="connsiteX2" fmla="*/ 7144 w 76200"/>
                  <a:gd name="connsiteY2" fmla="*/ 41434 h 76200"/>
                  <a:gd name="connsiteX3" fmla="*/ 41434 w 76200"/>
                  <a:gd name="connsiteY3" fmla="*/ 7144 h 76200"/>
                  <a:gd name="connsiteX4" fmla="*/ 75724 w 76200"/>
                  <a:gd name="connsiteY4" fmla="*/ 4143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1434"/>
                    </a:moveTo>
                    <a:cubicBezTo>
                      <a:pt x="75724" y="60372"/>
                      <a:pt x="60372" y="75724"/>
                      <a:pt x="41434" y="75724"/>
                    </a:cubicBezTo>
                    <a:cubicBezTo>
                      <a:pt x="22496" y="75724"/>
                      <a:pt x="7144" y="60372"/>
                      <a:pt x="7144" y="41434"/>
                    </a:cubicBezTo>
                    <a:cubicBezTo>
                      <a:pt x="7144" y="22496"/>
                      <a:pt x="22496" y="7144"/>
                      <a:pt x="41434" y="7144"/>
                    </a:cubicBezTo>
                    <a:cubicBezTo>
                      <a:pt x="60372" y="7144"/>
                      <a:pt x="75724" y="22496"/>
                      <a:pt x="75724" y="414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5" name="Freeform: Shape 384">
                <a:extLst>
                  <a:ext uri="{FF2B5EF4-FFF2-40B4-BE49-F238E27FC236}">
                    <a16:creationId xmlns:a16="http://schemas.microsoft.com/office/drawing/2014/main" id="{2928CE1B-3894-48A7-9519-EF6DDD1AB189}"/>
                  </a:ext>
                </a:extLst>
              </p:cNvPr>
              <p:cNvSpPr/>
              <p:nvPr/>
            </p:nvSpPr>
            <p:spPr>
              <a:xfrm>
                <a:off x="5807869" y="2489358"/>
                <a:ext cx="76200" cy="76200"/>
              </a:xfrm>
              <a:custGeom>
                <a:avLst/>
                <a:gdLst>
                  <a:gd name="connsiteX0" fmla="*/ 75724 w 76200"/>
                  <a:gd name="connsiteY0" fmla="*/ 42386 h 76200"/>
                  <a:gd name="connsiteX1" fmla="*/ 41434 w 76200"/>
                  <a:gd name="connsiteY1" fmla="*/ 77629 h 76200"/>
                  <a:gd name="connsiteX2" fmla="*/ 7144 w 76200"/>
                  <a:gd name="connsiteY2" fmla="*/ 42386 h 76200"/>
                  <a:gd name="connsiteX3" fmla="*/ 41434 w 76200"/>
                  <a:gd name="connsiteY3" fmla="*/ 7144 h 76200"/>
                  <a:gd name="connsiteX4" fmla="*/ 75724 w 76200"/>
                  <a:gd name="connsiteY4" fmla="*/ 4238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2386"/>
                    </a:moveTo>
                    <a:cubicBezTo>
                      <a:pt x="75724" y="61850"/>
                      <a:pt x="60372" y="77629"/>
                      <a:pt x="41434" y="77629"/>
                    </a:cubicBezTo>
                    <a:cubicBezTo>
                      <a:pt x="22496" y="77629"/>
                      <a:pt x="7144" y="61850"/>
                      <a:pt x="7144" y="42386"/>
                    </a:cubicBezTo>
                    <a:cubicBezTo>
                      <a:pt x="7144" y="22922"/>
                      <a:pt x="22496" y="7144"/>
                      <a:pt x="41434" y="7144"/>
                    </a:cubicBezTo>
                    <a:cubicBezTo>
                      <a:pt x="60372" y="7144"/>
                      <a:pt x="75724" y="22922"/>
                      <a:pt x="75724" y="423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6" name="Freeform: Shape 385">
                <a:extLst>
                  <a:ext uri="{FF2B5EF4-FFF2-40B4-BE49-F238E27FC236}">
                    <a16:creationId xmlns:a16="http://schemas.microsoft.com/office/drawing/2014/main" id="{2955014F-57D8-4840-B61D-E34DC8B4D00F}"/>
                  </a:ext>
                </a:extLst>
              </p:cNvPr>
              <p:cNvSpPr/>
              <p:nvPr/>
            </p:nvSpPr>
            <p:spPr>
              <a:xfrm>
                <a:off x="5807869" y="2691288"/>
                <a:ext cx="76200" cy="76200"/>
              </a:xfrm>
              <a:custGeom>
                <a:avLst/>
                <a:gdLst>
                  <a:gd name="connsiteX0" fmla="*/ 75724 w 76200"/>
                  <a:gd name="connsiteY0" fmla="*/ 42386 h 76200"/>
                  <a:gd name="connsiteX1" fmla="*/ 41434 w 76200"/>
                  <a:gd name="connsiteY1" fmla="*/ 77629 h 76200"/>
                  <a:gd name="connsiteX2" fmla="*/ 7144 w 76200"/>
                  <a:gd name="connsiteY2" fmla="*/ 42386 h 76200"/>
                  <a:gd name="connsiteX3" fmla="*/ 41434 w 76200"/>
                  <a:gd name="connsiteY3" fmla="*/ 7144 h 76200"/>
                  <a:gd name="connsiteX4" fmla="*/ 75724 w 76200"/>
                  <a:gd name="connsiteY4" fmla="*/ 4238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2386"/>
                    </a:moveTo>
                    <a:cubicBezTo>
                      <a:pt x="75724" y="61850"/>
                      <a:pt x="60372" y="77629"/>
                      <a:pt x="41434" y="77629"/>
                    </a:cubicBezTo>
                    <a:cubicBezTo>
                      <a:pt x="22496" y="77629"/>
                      <a:pt x="7144" y="61850"/>
                      <a:pt x="7144" y="42386"/>
                    </a:cubicBezTo>
                    <a:cubicBezTo>
                      <a:pt x="7144" y="22922"/>
                      <a:pt x="22496" y="7144"/>
                      <a:pt x="41434" y="7144"/>
                    </a:cubicBezTo>
                    <a:cubicBezTo>
                      <a:pt x="60372" y="7144"/>
                      <a:pt x="75724" y="22922"/>
                      <a:pt x="75724" y="423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7" name="Freeform: Shape 386">
                <a:extLst>
                  <a:ext uri="{FF2B5EF4-FFF2-40B4-BE49-F238E27FC236}">
                    <a16:creationId xmlns:a16="http://schemas.microsoft.com/office/drawing/2014/main" id="{F2C23B2F-5A3B-4EDA-8281-8C427F3185B3}"/>
                  </a:ext>
                </a:extLst>
              </p:cNvPr>
              <p:cNvSpPr/>
              <p:nvPr/>
            </p:nvSpPr>
            <p:spPr>
              <a:xfrm>
                <a:off x="5807869" y="2895123"/>
                <a:ext cx="76200" cy="76200"/>
              </a:xfrm>
              <a:custGeom>
                <a:avLst/>
                <a:gdLst>
                  <a:gd name="connsiteX0" fmla="*/ 75724 w 76200"/>
                  <a:gd name="connsiteY0" fmla="*/ 41434 h 76200"/>
                  <a:gd name="connsiteX1" fmla="*/ 41434 w 76200"/>
                  <a:gd name="connsiteY1" fmla="*/ 75724 h 76200"/>
                  <a:gd name="connsiteX2" fmla="*/ 7144 w 76200"/>
                  <a:gd name="connsiteY2" fmla="*/ 41434 h 76200"/>
                  <a:gd name="connsiteX3" fmla="*/ 41434 w 76200"/>
                  <a:gd name="connsiteY3" fmla="*/ 7144 h 76200"/>
                  <a:gd name="connsiteX4" fmla="*/ 75724 w 76200"/>
                  <a:gd name="connsiteY4" fmla="*/ 4143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1434"/>
                    </a:moveTo>
                    <a:cubicBezTo>
                      <a:pt x="75724" y="60372"/>
                      <a:pt x="60372" y="75724"/>
                      <a:pt x="41434" y="75724"/>
                    </a:cubicBezTo>
                    <a:cubicBezTo>
                      <a:pt x="22496" y="75724"/>
                      <a:pt x="7144" y="60372"/>
                      <a:pt x="7144" y="41434"/>
                    </a:cubicBezTo>
                    <a:cubicBezTo>
                      <a:pt x="7144" y="22496"/>
                      <a:pt x="22496" y="7144"/>
                      <a:pt x="41434" y="7144"/>
                    </a:cubicBezTo>
                    <a:cubicBezTo>
                      <a:pt x="60372" y="7144"/>
                      <a:pt x="75724" y="22496"/>
                      <a:pt x="75724" y="414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8" name="Freeform: Shape 387">
                <a:extLst>
                  <a:ext uri="{FF2B5EF4-FFF2-40B4-BE49-F238E27FC236}">
                    <a16:creationId xmlns:a16="http://schemas.microsoft.com/office/drawing/2014/main" id="{2782E730-0A45-422D-B552-9419E8C8508D}"/>
                  </a:ext>
                </a:extLst>
              </p:cNvPr>
              <p:cNvSpPr/>
              <p:nvPr/>
            </p:nvSpPr>
            <p:spPr>
              <a:xfrm>
                <a:off x="5807869" y="3097053"/>
                <a:ext cx="76200" cy="76200"/>
              </a:xfrm>
              <a:custGeom>
                <a:avLst/>
                <a:gdLst>
                  <a:gd name="connsiteX0" fmla="*/ 75724 w 76200"/>
                  <a:gd name="connsiteY0" fmla="*/ 41434 h 76200"/>
                  <a:gd name="connsiteX1" fmla="*/ 41434 w 76200"/>
                  <a:gd name="connsiteY1" fmla="*/ 75724 h 76200"/>
                  <a:gd name="connsiteX2" fmla="*/ 7144 w 76200"/>
                  <a:gd name="connsiteY2" fmla="*/ 41434 h 76200"/>
                  <a:gd name="connsiteX3" fmla="*/ 41434 w 76200"/>
                  <a:gd name="connsiteY3" fmla="*/ 7144 h 76200"/>
                  <a:gd name="connsiteX4" fmla="*/ 75724 w 76200"/>
                  <a:gd name="connsiteY4" fmla="*/ 4143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1434"/>
                    </a:moveTo>
                    <a:cubicBezTo>
                      <a:pt x="75724" y="60372"/>
                      <a:pt x="60372" y="75724"/>
                      <a:pt x="41434" y="75724"/>
                    </a:cubicBezTo>
                    <a:cubicBezTo>
                      <a:pt x="22496" y="75724"/>
                      <a:pt x="7144" y="60372"/>
                      <a:pt x="7144" y="41434"/>
                    </a:cubicBezTo>
                    <a:cubicBezTo>
                      <a:pt x="7144" y="22496"/>
                      <a:pt x="22496" y="7144"/>
                      <a:pt x="41434" y="7144"/>
                    </a:cubicBezTo>
                    <a:cubicBezTo>
                      <a:pt x="60372" y="7144"/>
                      <a:pt x="75724" y="22496"/>
                      <a:pt x="75724" y="414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9" name="Freeform: Shape 388">
                <a:extLst>
                  <a:ext uri="{FF2B5EF4-FFF2-40B4-BE49-F238E27FC236}">
                    <a16:creationId xmlns:a16="http://schemas.microsoft.com/office/drawing/2014/main" id="{F9586295-C162-4B4C-8F6C-A8D652551FBD}"/>
                  </a:ext>
                </a:extLst>
              </p:cNvPr>
              <p:cNvSpPr/>
              <p:nvPr/>
            </p:nvSpPr>
            <p:spPr>
              <a:xfrm>
                <a:off x="5807869" y="3298031"/>
                <a:ext cx="76200" cy="76200"/>
              </a:xfrm>
              <a:custGeom>
                <a:avLst/>
                <a:gdLst>
                  <a:gd name="connsiteX0" fmla="*/ 75724 w 76200"/>
                  <a:gd name="connsiteY0" fmla="*/ 42386 h 76200"/>
                  <a:gd name="connsiteX1" fmla="*/ 41434 w 76200"/>
                  <a:gd name="connsiteY1" fmla="*/ 77629 h 76200"/>
                  <a:gd name="connsiteX2" fmla="*/ 7144 w 76200"/>
                  <a:gd name="connsiteY2" fmla="*/ 42386 h 76200"/>
                  <a:gd name="connsiteX3" fmla="*/ 41434 w 76200"/>
                  <a:gd name="connsiteY3" fmla="*/ 7144 h 76200"/>
                  <a:gd name="connsiteX4" fmla="*/ 75724 w 76200"/>
                  <a:gd name="connsiteY4" fmla="*/ 4238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2386"/>
                    </a:moveTo>
                    <a:cubicBezTo>
                      <a:pt x="75724" y="61850"/>
                      <a:pt x="60372" y="77629"/>
                      <a:pt x="41434" y="77629"/>
                    </a:cubicBezTo>
                    <a:cubicBezTo>
                      <a:pt x="22496" y="77629"/>
                      <a:pt x="7144" y="61850"/>
                      <a:pt x="7144" y="42386"/>
                    </a:cubicBezTo>
                    <a:cubicBezTo>
                      <a:pt x="7144" y="22922"/>
                      <a:pt x="22496" y="7144"/>
                      <a:pt x="41434" y="7144"/>
                    </a:cubicBezTo>
                    <a:cubicBezTo>
                      <a:pt x="60372" y="7144"/>
                      <a:pt x="75724" y="22922"/>
                      <a:pt x="75724" y="423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0" name="Freeform: Shape 389">
                <a:extLst>
                  <a:ext uri="{FF2B5EF4-FFF2-40B4-BE49-F238E27FC236}">
                    <a16:creationId xmlns:a16="http://schemas.microsoft.com/office/drawing/2014/main" id="{7C1F49FD-670C-4877-B68A-9A7E7CB27FBF}"/>
                  </a:ext>
                </a:extLst>
              </p:cNvPr>
              <p:cNvSpPr/>
              <p:nvPr/>
            </p:nvSpPr>
            <p:spPr>
              <a:xfrm>
                <a:off x="5807869" y="3499961"/>
                <a:ext cx="76200" cy="76200"/>
              </a:xfrm>
              <a:custGeom>
                <a:avLst/>
                <a:gdLst>
                  <a:gd name="connsiteX0" fmla="*/ 75724 w 76200"/>
                  <a:gd name="connsiteY0" fmla="*/ 42386 h 76200"/>
                  <a:gd name="connsiteX1" fmla="*/ 41434 w 76200"/>
                  <a:gd name="connsiteY1" fmla="*/ 77629 h 76200"/>
                  <a:gd name="connsiteX2" fmla="*/ 7144 w 76200"/>
                  <a:gd name="connsiteY2" fmla="*/ 42386 h 76200"/>
                  <a:gd name="connsiteX3" fmla="*/ 41434 w 76200"/>
                  <a:gd name="connsiteY3" fmla="*/ 7144 h 76200"/>
                  <a:gd name="connsiteX4" fmla="*/ 75724 w 76200"/>
                  <a:gd name="connsiteY4" fmla="*/ 4238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2386"/>
                    </a:moveTo>
                    <a:cubicBezTo>
                      <a:pt x="75724" y="61850"/>
                      <a:pt x="60372" y="77629"/>
                      <a:pt x="41434" y="77629"/>
                    </a:cubicBezTo>
                    <a:cubicBezTo>
                      <a:pt x="22496" y="77629"/>
                      <a:pt x="7144" y="61850"/>
                      <a:pt x="7144" y="42386"/>
                    </a:cubicBezTo>
                    <a:cubicBezTo>
                      <a:pt x="7144" y="22922"/>
                      <a:pt x="22496" y="7144"/>
                      <a:pt x="41434" y="7144"/>
                    </a:cubicBezTo>
                    <a:cubicBezTo>
                      <a:pt x="60372" y="7144"/>
                      <a:pt x="75724" y="22922"/>
                      <a:pt x="75724" y="423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1" name="Freeform: Shape 390">
                <a:extLst>
                  <a:ext uri="{FF2B5EF4-FFF2-40B4-BE49-F238E27FC236}">
                    <a16:creationId xmlns:a16="http://schemas.microsoft.com/office/drawing/2014/main" id="{74ECA26D-C24B-449E-AEFA-984E3D78263F}"/>
                  </a:ext>
                </a:extLst>
              </p:cNvPr>
              <p:cNvSpPr/>
              <p:nvPr/>
            </p:nvSpPr>
            <p:spPr>
              <a:xfrm>
                <a:off x="5807869" y="3702843"/>
                <a:ext cx="76200" cy="76200"/>
              </a:xfrm>
              <a:custGeom>
                <a:avLst/>
                <a:gdLst>
                  <a:gd name="connsiteX0" fmla="*/ 75724 w 76200"/>
                  <a:gd name="connsiteY0" fmla="*/ 42386 h 76200"/>
                  <a:gd name="connsiteX1" fmla="*/ 41434 w 76200"/>
                  <a:gd name="connsiteY1" fmla="*/ 77629 h 76200"/>
                  <a:gd name="connsiteX2" fmla="*/ 7144 w 76200"/>
                  <a:gd name="connsiteY2" fmla="*/ 42386 h 76200"/>
                  <a:gd name="connsiteX3" fmla="*/ 41434 w 76200"/>
                  <a:gd name="connsiteY3" fmla="*/ 7144 h 76200"/>
                  <a:gd name="connsiteX4" fmla="*/ 75724 w 76200"/>
                  <a:gd name="connsiteY4" fmla="*/ 4238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2386"/>
                    </a:moveTo>
                    <a:cubicBezTo>
                      <a:pt x="75724" y="61850"/>
                      <a:pt x="60372" y="77629"/>
                      <a:pt x="41434" y="77629"/>
                    </a:cubicBezTo>
                    <a:cubicBezTo>
                      <a:pt x="22496" y="77629"/>
                      <a:pt x="7144" y="61850"/>
                      <a:pt x="7144" y="42386"/>
                    </a:cubicBezTo>
                    <a:cubicBezTo>
                      <a:pt x="7144" y="22922"/>
                      <a:pt x="22496" y="7144"/>
                      <a:pt x="41434" y="7144"/>
                    </a:cubicBezTo>
                    <a:cubicBezTo>
                      <a:pt x="60372" y="7144"/>
                      <a:pt x="75724" y="22922"/>
                      <a:pt x="75724" y="423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2" name="Freeform: Shape 391">
                <a:extLst>
                  <a:ext uri="{FF2B5EF4-FFF2-40B4-BE49-F238E27FC236}">
                    <a16:creationId xmlns:a16="http://schemas.microsoft.com/office/drawing/2014/main" id="{C2BEA39C-7370-4A4C-93F9-EC73FA5E006D}"/>
                  </a:ext>
                </a:extLst>
              </p:cNvPr>
              <p:cNvSpPr/>
              <p:nvPr/>
            </p:nvSpPr>
            <p:spPr>
              <a:xfrm>
                <a:off x="5807869" y="3905726"/>
                <a:ext cx="76200" cy="76200"/>
              </a:xfrm>
              <a:custGeom>
                <a:avLst/>
                <a:gdLst>
                  <a:gd name="connsiteX0" fmla="*/ 75724 w 76200"/>
                  <a:gd name="connsiteY0" fmla="*/ 41434 h 76200"/>
                  <a:gd name="connsiteX1" fmla="*/ 41434 w 76200"/>
                  <a:gd name="connsiteY1" fmla="*/ 75724 h 76200"/>
                  <a:gd name="connsiteX2" fmla="*/ 7144 w 76200"/>
                  <a:gd name="connsiteY2" fmla="*/ 41434 h 76200"/>
                  <a:gd name="connsiteX3" fmla="*/ 41434 w 76200"/>
                  <a:gd name="connsiteY3" fmla="*/ 7144 h 76200"/>
                  <a:gd name="connsiteX4" fmla="*/ 75724 w 76200"/>
                  <a:gd name="connsiteY4" fmla="*/ 4143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1434"/>
                    </a:moveTo>
                    <a:cubicBezTo>
                      <a:pt x="75724" y="60371"/>
                      <a:pt x="60372" y="75724"/>
                      <a:pt x="41434" y="75724"/>
                    </a:cubicBezTo>
                    <a:cubicBezTo>
                      <a:pt x="22496" y="75724"/>
                      <a:pt x="7144" y="60371"/>
                      <a:pt x="7144" y="41434"/>
                    </a:cubicBezTo>
                    <a:cubicBezTo>
                      <a:pt x="7144" y="22496"/>
                      <a:pt x="22496" y="7144"/>
                      <a:pt x="41434" y="7144"/>
                    </a:cubicBezTo>
                    <a:cubicBezTo>
                      <a:pt x="60372" y="7144"/>
                      <a:pt x="75724" y="22496"/>
                      <a:pt x="75724" y="414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3" name="Freeform: Shape 392">
                <a:extLst>
                  <a:ext uri="{FF2B5EF4-FFF2-40B4-BE49-F238E27FC236}">
                    <a16:creationId xmlns:a16="http://schemas.microsoft.com/office/drawing/2014/main" id="{C7EA6D14-C813-438B-AE6A-6CC3EE5FCB60}"/>
                  </a:ext>
                </a:extLst>
              </p:cNvPr>
              <p:cNvSpPr/>
              <p:nvPr/>
            </p:nvSpPr>
            <p:spPr>
              <a:xfrm>
                <a:off x="5807869" y="4107656"/>
                <a:ext cx="76200" cy="76200"/>
              </a:xfrm>
              <a:custGeom>
                <a:avLst/>
                <a:gdLst>
                  <a:gd name="connsiteX0" fmla="*/ 75724 w 76200"/>
                  <a:gd name="connsiteY0" fmla="*/ 41434 h 76200"/>
                  <a:gd name="connsiteX1" fmla="*/ 41434 w 76200"/>
                  <a:gd name="connsiteY1" fmla="*/ 75724 h 76200"/>
                  <a:gd name="connsiteX2" fmla="*/ 7144 w 76200"/>
                  <a:gd name="connsiteY2" fmla="*/ 41434 h 76200"/>
                  <a:gd name="connsiteX3" fmla="*/ 41434 w 76200"/>
                  <a:gd name="connsiteY3" fmla="*/ 7144 h 76200"/>
                  <a:gd name="connsiteX4" fmla="*/ 75724 w 76200"/>
                  <a:gd name="connsiteY4" fmla="*/ 4143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1434"/>
                    </a:moveTo>
                    <a:cubicBezTo>
                      <a:pt x="75724" y="60372"/>
                      <a:pt x="60372" y="75724"/>
                      <a:pt x="41434" y="75724"/>
                    </a:cubicBezTo>
                    <a:cubicBezTo>
                      <a:pt x="22496" y="75724"/>
                      <a:pt x="7144" y="60372"/>
                      <a:pt x="7144" y="41434"/>
                    </a:cubicBezTo>
                    <a:cubicBezTo>
                      <a:pt x="7144" y="22496"/>
                      <a:pt x="22496" y="7144"/>
                      <a:pt x="41434" y="7144"/>
                    </a:cubicBezTo>
                    <a:cubicBezTo>
                      <a:pt x="60372" y="7144"/>
                      <a:pt x="75724" y="22496"/>
                      <a:pt x="75724" y="414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4" name="Freeform: Shape 393">
                <a:extLst>
                  <a:ext uri="{FF2B5EF4-FFF2-40B4-BE49-F238E27FC236}">
                    <a16:creationId xmlns:a16="http://schemas.microsoft.com/office/drawing/2014/main" id="{44665CFE-79EA-45CA-87AE-CEDCA8B9121E}"/>
                  </a:ext>
                </a:extLst>
              </p:cNvPr>
              <p:cNvSpPr/>
              <p:nvPr/>
            </p:nvSpPr>
            <p:spPr>
              <a:xfrm>
                <a:off x="5807869" y="4308633"/>
                <a:ext cx="76200" cy="76200"/>
              </a:xfrm>
              <a:custGeom>
                <a:avLst/>
                <a:gdLst>
                  <a:gd name="connsiteX0" fmla="*/ 75724 w 76200"/>
                  <a:gd name="connsiteY0" fmla="*/ 42386 h 76200"/>
                  <a:gd name="connsiteX1" fmla="*/ 41434 w 76200"/>
                  <a:gd name="connsiteY1" fmla="*/ 77629 h 76200"/>
                  <a:gd name="connsiteX2" fmla="*/ 7144 w 76200"/>
                  <a:gd name="connsiteY2" fmla="*/ 42386 h 76200"/>
                  <a:gd name="connsiteX3" fmla="*/ 41434 w 76200"/>
                  <a:gd name="connsiteY3" fmla="*/ 7144 h 76200"/>
                  <a:gd name="connsiteX4" fmla="*/ 75724 w 76200"/>
                  <a:gd name="connsiteY4" fmla="*/ 42386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2386"/>
                    </a:moveTo>
                    <a:cubicBezTo>
                      <a:pt x="75724" y="61850"/>
                      <a:pt x="60372" y="77629"/>
                      <a:pt x="41434" y="77629"/>
                    </a:cubicBezTo>
                    <a:cubicBezTo>
                      <a:pt x="22496" y="77629"/>
                      <a:pt x="7144" y="61850"/>
                      <a:pt x="7144" y="42386"/>
                    </a:cubicBezTo>
                    <a:cubicBezTo>
                      <a:pt x="7144" y="22922"/>
                      <a:pt x="22496" y="7144"/>
                      <a:pt x="41434" y="7144"/>
                    </a:cubicBezTo>
                    <a:cubicBezTo>
                      <a:pt x="60372" y="7144"/>
                      <a:pt x="75724" y="22922"/>
                      <a:pt x="75724" y="423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5" name="Freeform: Shape 394">
                <a:extLst>
                  <a:ext uri="{FF2B5EF4-FFF2-40B4-BE49-F238E27FC236}">
                    <a16:creationId xmlns:a16="http://schemas.microsoft.com/office/drawing/2014/main" id="{224DEEA6-AE14-4B72-84C0-B9ADBADB28CA}"/>
                  </a:ext>
                </a:extLst>
              </p:cNvPr>
              <p:cNvSpPr/>
              <p:nvPr/>
            </p:nvSpPr>
            <p:spPr>
              <a:xfrm>
                <a:off x="5807869" y="4512468"/>
                <a:ext cx="76200" cy="76200"/>
              </a:xfrm>
              <a:custGeom>
                <a:avLst/>
                <a:gdLst>
                  <a:gd name="connsiteX0" fmla="*/ 75724 w 76200"/>
                  <a:gd name="connsiteY0" fmla="*/ 41434 h 76200"/>
                  <a:gd name="connsiteX1" fmla="*/ 41434 w 76200"/>
                  <a:gd name="connsiteY1" fmla="*/ 75724 h 76200"/>
                  <a:gd name="connsiteX2" fmla="*/ 7144 w 76200"/>
                  <a:gd name="connsiteY2" fmla="*/ 41434 h 76200"/>
                  <a:gd name="connsiteX3" fmla="*/ 41434 w 76200"/>
                  <a:gd name="connsiteY3" fmla="*/ 7144 h 76200"/>
                  <a:gd name="connsiteX4" fmla="*/ 75724 w 76200"/>
                  <a:gd name="connsiteY4" fmla="*/ 41434 h 76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6200" h="76200">
                    <a:moveTo>
                      <a:pt x="75724" y="41434"/>
                    </a:moveTo>
                    <a:cubicBezTo>
                      <a:pt x="75724" y="60372"/>
                      <a:pt x="60372" y="75724"/>
                      <a:pt x="41434" y="75724"/>
                    </a:cubicBezTo>
                    <a:cubicBezTo>
                      <a:pt x="22496" y="75724"/>
                      <a:pt x="7144" y="60372"/>
                      <a:pt x="7144" y="41434"/>
                    </a:cubicBezTo>
                    <a:cubicBezTo>
                      <a:pt x="7144" y="22496"/>
                      <a:pt x="22496" y="7144"/>
                      <a:pt x="41434" y="7144"/>
                    </a:cubicBezTo>
                    <a:cubicBezTo>
                      <a:pt x="60372" y="7144"/>
                      <a:pt x="75724" y="22496"/>
                      <a:pt x="75724" y="4143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6" name="Freeform: Shape 395">
                <a:extLst>
                  <a:ext uri="{FF2B5EF4-FFF2-40B4-BE49-F238E27FC236}">
                    <a16:creationId xmlns:a16="http://schemas.microsoft.com/office/drawing/2014/main" id="{A3CE5C26-93FA-4523-8ACC-BCAAF892FD7E}"/>
                  </a:ext>
                </a:extLst>
              </p:cNvPr>
              <p:cNvSpPr/>
              <p:nvPr/>
            </p:nvSpPr>
            <p:spPr>
              <a:xfrm>
                <a:off x="5604034" y="2286476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7" name="Freeform: Shape 396">
                <a:extLst>
                  <a:ext uri="{FF2B5EF4-FFF2-40B4-BE49-F238E27FC236}">
                    <a16:creationId xmlns:a16="http://schemas.microsoft.com/office/drawing/2014/main" id="{7F11E56C-F4D9-4E3D-B2FB-8BD2FBD735AF}"/>
                  </a:ext>
                </a:extLst>
              </p:cNvPr>
              <p:cNvSpPr/>
              <p:nvPr/>
            </p:nvSpPr>
            <p:spPr>
              <a:xfrm>
                <a:off x="5604034" y="2488406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8" name="Freeform: Shape 397">
                <a:extLst>
                  <a:ext uri="{FF2B5EF4-FFF2-40B4-BE49-F238E27FC236}">
                    <a16:creationId xmlns:a16="http://schemas.microsoft.com/office/drawing/2014/main" id="{F6FBCC6E-12C8-497C-8920-92ED76AD7B17}"/>
                  </a:ext>
                </a:extLst>
              </p:cNvPr>
              <p:cNvSpPr/>
              <p:nvPr/>
            </p:nvSpPr>
            <p:spPr>
              <a:xfrm>
                <a:off x="5604034" y="2690336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9" name="Freeform: Shape 398">
                <a:extLst>
                  <a:ext uri="{FF2B5EF4-FFF2-40B4-BE49-F238E27FC236}">
                    <a16:creationId xmlns:a16="http://schemas.microsoft.com/office/drawing/2014/main" id="{7E79DFA3-7B3B-41F9-AABC-81C022CAF3BD}"/>
                  </a:ext>
                </a:extLst>
              </p:cNvPr>
              <p:cNvSpPr/>
              <p:nvPr/>
            </p:nvSpPr>
            <p:spPr>
              <a:xfrm>
                <a:off x="5604034" y="2893218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0" name="Freeform: Shape 399">
                <a:extLst>
                  <a:ext uri="{FF2B5EF4-FFF2-40B4-BE49-F238E27FC236}">
                    <a16:creationId xmlns:a16="http://schemas.microsoft.com/office/drawing/2014/main" id="{1106013D-2E8B-42D8-8B9D-0C494FADC956}"/>
                  </a:ext>
                </a:extLst>
              </p:cNvPr>
              <p:cNvSpPr/>
              <p:nvPr/>
            </p:nvSpPr>
            <p:spPr>
              <a:xfrm>
                <a:off x="5604034" y="3095148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1" name="Freeform: Shape 400">
                <a:extLst>
                  <a:ext uri="{FF2B5EF4-FFF2-40B4-BE49-F238E27FC236}">
                    <a16:creationId xmlns:a16="http://schemas.microsoft.com/office/drawing/2014/main" id="{3653E156-188B-4D52-A2B1-C349028C740F}"/>
                  </a:ext>
                </a:extLst>
              </p:cNvPr>
              <p:cNvSpPr/>
              <p:nvPr/>
            </p:nvSpPr>
            <p:spPr>
              <a:xfrm>
                <a:off x="5604034" y="3297078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2" name="Freeform: Shape 401">
                <a:extLst>
                  <a:ext uri="{FF2B5EF4-FFF2-40B4-BE49-F238E27FC236}">
                    <a16:creationId xmlns:a16="http://schemas.microsoft.com/office/drawing/2014/main" id="{7AFADDF4-3D1F-4A9A-BC66-449580C95171}"/>
                  </a:ext>
                </a:extLst>
              </p:cNvPr>
              <p:cNvSpPr/>
              <p:nvPr/>
            </p:nvSpPr>
            <p:spPr>
              <a:xfrm>
                <a:off x="5604034" y="3499008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8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3" name="Freeform: Shape 402">
                <a:extLst>
                  <a:ext uri="{FF2B5EF4-FFF2-40B4-BE49-F238E27FC236}">
                    <a16:creationId xmlns:a16="http://schemas.microsoft.com/office/drawing/2014/main" id="{0A97B6AB-EF9C-4812-8A15-1ED9235F0301}"/>
                  </a:ext>
                </a:extLst>
              </p:cNvPr>
              <p:cNvSpPr/>
              <p:nvPr/>
            </p:nvSpPr>
            <p:spPr>
              <a:xfrm>
                <a:off x="5604034" y="3701891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4" name="Freeform: Shape 403">
                <a:extLst>
                  <a:ext uri="{FF2B5EF4-FFF2-40B4-BE49-F238E27FC236}">
                    <a16:creationId xmlns:a16="http://schemas.microsoft.com/office/drawing/2014/main" id="{BDF1B14E-04F5-41CC-87C7-FE0EFC142F33}"/>
                  </a:ext>
                </a:extLst>
              </p:cNvPr>
              <p:cNvSpPr/>
              <p:nvPr/>
            </p:nvSpPr>
            <p:spPr>
              <a:xfrm>
                <a:off x="5604034" y="3903821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8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5" name="Freeform: Shape 404">
                <a:extLst>
                  <a:ext uri="{FF2B5EF4-FFF2-40B4-BE49-F238E27FC236}">
                    <a16:creationId xmlns:a16="http://schemas.microsoft.com/office/drawing/2014/main" id="{F7B587FD-AD97-4E75-B256-960F741306F7}"/>
                  </a:ext>
                </a:extLst>
              </p:cNvPr>
              <p:cNvSpPr/>
              <p:nvPr/>
            </p:nvSpPr>
            <p:spPr>
              <a:xfrm>
                <a:off x="5604034" y="4105751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6" name="Freeform: Shape 405">
                <a:extLst>
                  <a:ext uri="{FF2B5EF4-FFF2-40B4-BE49-F238E27FC236}">
                    <a16:creationId xmlns:a16="http://schemas.microsoft.com/office/drawing/2014/main" id="{9E7C899B-4D14-430D-B66F-CE557BDA222E}"/>
                  </a:ext>
                </a:extLst>
              </p:cNvPr>
              <p:cNvSpPr/>
              <p:nvPr/>
            </p:nvSpPr>
            <p:spPr>
              <a:xfrm>
                <a:off x="5604034" y="4307681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8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7" name="Freeform: Shape 406">
                <a:extLst>
                  <a:ext uri="{FF2B5EF4-FFF2-40B4-BE49-F238E27FC236}">
                    <a16:creationId xmlns:a16="http://schemas.microsoft.com/office/drawing/2014/main" id="{7DDF7CD2-9084-4626-A0D1-815990191106}"/>
                  </a:ext>
                </a:extLst>
              </p:cNvPr>
              <p:cNvSpPr/>
              <p:nvPr/>
            </p:nvSpPr>
            <p:spPr>
              <a:xfrm>
                <a:off x="5604034" y="4510563"/>
                <a:ext cx="85725" cy="85725"/>
              </a:xfrm>
              <a:custGeom>
                <a:avLst/>
                <a:gdLst>
                  <a:gd name="connsiteX0" fmla="*/ 79534 w 85725"/>
                  <a:gd name="connsiteY0" fmla="*/ 43339 h 85725"/>
                  <a:gd name="connsiteX1" fmla="*/ 43339 w 85725"/>
                  <a:gd name="connsiteY1" fmla="*/ 79534 h 85725"/>
                  <a:gd name="connsiteX2" fmla="*/ 7144 w 85725"/>
                  <a:gd name="connsiteY2" fmla="*/ 43339 h 85725"/>
                  <a:gd name="connsiteX3" fmla="*/ 43339 w 85725"/>
                  <a:gd name="connsiteY3" fmla="*/ 7144 h 85725"/>
                  <a:gd name="connsiteX4" fmla="*/ 79534 w 85725"/>
                  <a:gd name="connsiteY4" fmla="*/ 4333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79534" y="43339"/>
                    </a:moveTo>
                    <a:cubicBezTo>
                      <a:pt x="79534" y="63329"/>
                      <a:pt x="63329" y="79534"/>
                      <a:pt x="43339" y="79534"/>
                    </a:cubicBezTo>
                    <a:cubicBezTo>
                      <a:pt x="23349" y="79534"/>
                      <a:pt x="7144" y="63329"/>
                      <a:pt x="7144" y="43339"/>
                    </a:cubicBezTo>
                    <a:cubicBezTo>
                      <a:pt x="7144" y="23349"/>
                      <a:pt x="23349" y="7144"/>
                      <a:pt x="43339" y="7144"/>
                    </a:cubicBezTo>
                    <a:cubicBezTo>
                      <a:pt x="63329" y="7144"/>
                      <a:pt x="79534" y="23349"/>
                      <a:pt x="79534" y="433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8" name="Freeform: Shape 407">
                <a:extLst>
                  <a:ext uri="{FF2B5EF4-FFF2-40B4-BE49-F238E27FC236}">
                    <a16:creationId xmlns:a16="http://schemas.microsoft.com/office/drawing/2014/main" id="{4C49A77E-17F1-451D-8499-31BDF66A7C92}"/>
                  </a:ext>
                </a:extLst>
              </p:cNvPr>
              <p:cNvSpPr/>
              <p:nvPr/>
            </p:nvSpPr>
            <p:spPr>
              <a:xfrm>
                <a:off x="5400199" y="2284571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9" name="Freeform: Shape 408">
                <a:extLst>
                  <a:ext uri="{FF2B5EF4-FFF2-40B4-BE49-F238E27FC236}">
                    <a16:creationId xmlns:a16="http://schemas.microsoft.com/office/drawing/2014/main" id="{70A9AA5E-3B99-4CF6-86AC-4B2B9761D8C6}"/>
                  </a:ext>
                </a:extLst>
              </p:cNvPr>
              <p:cNvSpPr/>
              <p:nvPr/>
            </p:nvSpPr>
            <p:spPr>
              <a:xfrm>
                <a:off x="5400199" y="2486501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0" name="Freeform: Shape 409">
                <a:extLst>
                  <a:ext uri="{FF2B5EF4-FFF2-40B4-BE49-F238E27FC236}">
                    <a16:creationId xmlns:a16="http://schemas.microsoft.com/office/drawing/2014/main" id="{8AD01E9E-9028-4E78-A16D-4199AE5D0C36}"/>
                  </a:ext>
                </a:extLst>
              </p:cNvPr>
              <p:cNvSpPr/>
              <p:nvPr/>
            </p:nvSpPr>
            <p:spPr>
              <a:xfrm>
                <a:off x="5400199" y="2688431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1" name="Freeform: Shape 410">
                <a:extLst>
                  <a:ext uri="{FF2B5EF4-FFF2-40B4-BE49-F238E27FC236}">
                    <a16:creationId xmlns:a16="http://schemas.microsoft.com/office/drawing/2014/main" id="{79EFCC58-9B93-451E-ABD5-BA5B59DDD6F2}"/>
                  </a:ext>
                </a:extLst>
              </p:cNvPr>
              <p:cNvSpPr/>
              <p:nvPr/>
            </p:nvSpPr>
            <p:spPr>
              <a:xfrm>
                <a:off x="5400199" y="2891313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2" name="Freeform: Shape 411">
                <a:extLst>
                  <a:ext uri="{FF2B5EF4-FFF2-40B4-BE49-F238E27FC236}">
                    <a16:creationId xmlns:a16="http://schemas.microsoft.com/office/drawing/2014/main" id="{FF165614-E5D7-4AE8-AB4C-EDF8335D56B4}"/>
                  </a:ext>
                </a:extLst>
              </p:cNvPr>
              <p:cNvSpPr/>
              <p:nvPr/>
            </p:nvSpPr>
            <p:spPr>
              <a:xfrm>
                <a:off x="5400199" y="3093243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3" name="Freeform: Shape 412">
                <a:extLst>
                  <a:ext uri="{FF2B5EF4-FFF2-40B4-BE49-F238E27FC236}">
                    <a16:creationId xmlns:a16="http://schemas.microsoft.com/office/drawing/2014/main" id="{57596505-950B-4993-9A33-7D036D270349}"/>
                  </a:ext>
                </a:extLst>
              </p:cNvPr>
              <p:cNvSpPr/>
              <p:nvPr/>
            </p:nvSpPr>
            <p:spPr>
              <a:xfrm>
                <a:off x="5400199" y="3295173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4" name="Freeform: Shape 413">
                <a:extLst>
                  <a:ext uri="{FF2B5EF4-FFF2-40B4-BE49-F238E27FC236}">
                    <a16:creationId xmlns:a16="http://schemas.microsoft.com/office/drawing/2014/main" id="{A91C4FE4-A1DF-4BA6-B56B-38E18778619A}"/>
                  </a:ext>
                </a:extLst>
              </p:cNvPr>
              <p:cNvSpPr/>
              <p:nvPr/>
            </p:nvSpPr>
            <p:spPr>
              <a:xfrm>
                <a:off x="5400199" y="3497103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5" name="Freeform: Shape 414">
                <a:extLst>
                  <a:ext uri="{FF2B5EF4-FFF2-40B4-BE49-F238E27FC236}">
                    <a16:creationId xmlns:a16="http://schemas.microsoft.com/office/drawing/2014/main" id="{CFFA7E2E-E38F-4B44-94B6-837CB7C17A8E}"/>
                  </a:ext>
                </a:extLst>
              </p:cNvPr>
              <p:cNvSpPr/>
              <p:nvPr/>
            </p:nvSpPr>
            <p:spPr>
              <a:xfrm>
                <a:off x="5400199" y="3699986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6" name="Freeform: Shape 415">
                <a:extLst>
                  <a:ext uri="{FF2B5EF4-FFF2-40B4-BE49-F238E27FC236}">
                    <a16:creationId xmlns:a16="http://schemas.microsoft.com/office/drawing/2014/main" id="{8E4B3981-66A1-4AF8-8C96-8448BD73A587}"/>
                  </a:ext>
                </a:extLst>
              </p:cNvPr>
              <p:cNvSpPr/>
              <p:nvPr/>
            </p:nvSpPr>
            <p:spPr>
              <a:xfrm>
                <a:off x="5400199" y="3901916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7" name="Freeform: Shape 416">
                <a:extLst>
                  <a:ext uri="{FF2B5EF4-FFF2-40B4-BE49-F238E27FC236}">
                    <a16:creationId xmlns:a16="http://schemas.microsoft.com/office/drawing/2014/main" id="{654A1E90-62E0-4672-87A0-7FDD347FD4DB}"/>
                  </a:ext>
                </a:extLst>
              </p:cNvPr>
              <p:cNvSpPr/>
              <p:nvPr/>
            </p:nvSpPr>
            <p:spPr>
              <a:xfrm>
                <a:off x="5400199" y="4103846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8" name="Freeform: Shape 417">
                <a:extLst>
                  <a:ext uri="{FF2B5EF4-FFF2-40B4-BE49-F238E27FC236}">
                    <a16:creationId xmlns:a16="http://schemas.microsoft.com/office/drawing/2014/main" id="{655EEE02-7D7A-4868-8B47-B0F40EFBB9EA}"/>
                  </a:ext>
                </a:extLst>
              </p:cNvPr>
              <p:cNvSpPr/>
              <p:nvPr/>
            </p:nvSpPr>
            <p:spPr>
              <a:xfrm>
                <a:off x="5400199" y="4305776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9" name="Freeform: Shape 418">
                <a:extLst>
                  <a:ext uri="{FF2B5EF4-FFF2-40B4-BE49-F238E27FC236}">
                    <a16:creationId xmlns:a16="http://schemas.microsoft.com/office/drawing/2014/main" id="{0CDE8DF9-374D-44FD-8F0C-5F34E5BFFD06}"/>
                  </a:ext>
                </a:extLst>
              </p:cNvPr>
              <p:cNvSpPr/>
              <p:nvPr/>
            </p:nvSpPr>
            <p:spPr>
              <a:xfrm>
                <a:off x="5400199" y="4508658"/>
                <a:ext cx="85725" cy="85725"/>
              </a:xfrm>
              <a:custGeom>
                <a:avLst/>
                <a:gdLst>
                  <a:gd name="connsiteX0" fmla="*/ 83344 w 85725"/>
                  <a:gd name="connsiteY0" fmla="*/ 45244 h 85725"/>
                  <a:gd name="connsiteX1" fmla="*/ 45244 w 85725"/>
                  <a:gd name="connsiteY1" fmla="*/ 83344 h 85725"/>
                  <a:gd name="connsiteX2" fmla="*/ 7144 w 85725"/>
                  <a:gd name="connsiteY2" fmla="*/ 45244 h 85725"/>
                  <a:gd name="connsiteX3" fmla="*/ 45244 w 85725"/>
                  <a:gd name="connsiteY3" fmla="*/ 7144 h 85725"/>
                  <a:gd name="connsiteX4" fmla="*/ 83344 w 85725"/>
                  <a:gd name="connsiteY4" fmla="*/ 45244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3344" y="45244"/>
                    </a:moveTo>
                    <a:cubicBezTo>
                      <a:pt x="83344" y="66286"/>
                      <a:pt x="66286" y="83344"/>
                      <a:pt x="45244" y="83344"/>
                    </a:cubicBezTo>
                    <a:cubicBezTo>
                      <a:pt x="24202" y="83344"/>
                      <a:pt x="7144" y="66286"/>
                      <a:pt x="7144" y="45244"/>
                    </a:cubicBezTo>
                    <a:cubicBezTo>
                      <a:pt x="7144" y="24202"/>
                      <a:pt x="24202" y="7144"/>
                      <a:pt x="45244" y="7144"/>
                    </a:cubicBezTo>
                    <a:cubicBezTo>
                      <a:pt x="66286" y="7144"/>
                      <a:pt x="83344" y="24202"/>
                      <a:pt x="83344" y="4524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0" name="Freeform: Shape 419">
                <a:extLst>
                  <a:ext uri="{FF2B5EF4-FFF2-40B4-BE49-F238E27FC236}">
                    <a16:creationId xmlns:a16="http://schemas.microsoft.com/office/drawing/2014/main" id="{03BE7484-3CDA-4AED-9486-1056B3813369}"/>
                  </a:ext>
                </a:extLst>
              </p:cNvPr>
              <p:cNvSpPr/>
              <p:nvPr/>
            </p:nvSpPr>
            <p:spPr>
              <a:xfrm>
                <a:off x="5196364" y="2282666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5"/>
                      <a:pt x="25054" y="7144"/>
                      <a:pt x="47149" y="7144"/>
                    </a:cubicBezTo>
                    <a:cubicBezTo>
                      <a:pt x="69243" y="7144"/>
                      <a:pt x="87154" y="25055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1" name="Freeform: Shape 420">
                <a:extLst>
                  <a:ext uri="{FF2B5EF4-FFF2-40B4-BE49-F238E27FC236}">
                    <a16:creationId xmlns:a16="http://schemas.microsoft.com/office/drawing/2014/main" id="{D8B8A73C-4822-4391-B2A2-FB37472226B5}"/>
                  </a:ext>
                </a:extLst>
              </p:cNvPr>
              <p:cNvSpPr/>
              <p:nvPr/>
            </p:nvSpPr>
            <p:spPr>
              <a:xfrm>
                <a:off x="5196364" y="2484596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5"/>
                      <a:pt x="25054" y="7144"/>
                      <a:pt x="47149" y="7144"/>
                    </a:cubicBezTo>
                    <a:cubicBezTo>
                      <a:pt x="69243" y="7144"/>
                      <a:pt x="87154" y="25055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2" name="Freeform: Shape 421">
                <a:extLst>
                  <a:ext uri="{FF2B5EF4-FFF2-40B4-BE49-F238E27FC236}">
                    <a16:creationId xmlns:a16="http://schemas.microsoft.com/office/drawing/2014/main" id="{0EFDD865-12DD-4274-A06D-FBE1D5E248A1}"/>
                  </a:ext>
                </a:extLst>
              </p:cNvPr>
              <p:cNvSpPr/>
              <p:nvPr/>
            </p:nvSpPr>
            <p:spPr>
              <a:xfrm>
                <a:off x="5196364" y="2686526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5"/>
                      <a:pt x="25054" y="7144"/>
                      <a:pt x="47149" y="7144"/>
                    </a:cubicBezTo>
                    <a:cubicBezTo>
                      <a:pt x="69243" y="7144"/>
                      <a:pt x="87154" y="25055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3" name="Freeform: Shape 422">
                <a:extLst>
                  <a:ext uri="{FF2B5EF4-FFF2-40B4-BE49-F238E27FC236}">
                    <a16:creationId xmlns:a16="http://schemas.microsoft.com/office/drawing/2014/main" id="{4B1BFDD4-A2E4-47EA-B8C2-02A56E471A9C}"/>
                  </a:ext>
                </a:extLst>
              </p:cNvPr>
              <p:cNvSpPr/>
              <p:nvPr/>
            </p:nvSpPr>
            <p:spPr>
              <a:xfrm>
                <a:off x="5196364" y="2889408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5"/>
                      <a:pt x="25054" y="7144"/>
                      <a:pt x="47149" y="7144"/>
                    </a:cubicBezTo>
                    <a:cubicBezTo>
                      <a:pt x="69243" y="7144"/>
                      <a:pt x="87154" y="25055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4" name="Freeform: Shape 423">
                <a:extLst>
                  <a:ext uri="{FF2B5EF4-FFF2-40B4-BE49-F238E27FC236}">
                    <a16:creationId xmlns:a16="http://schemas.microsoft.com/office/drawing/2014/main" id="{3852A165-DAA0-4191-9603-138FD013DA5A}"/>
                  </a:ext>
                </a:extLst>
              </p:cNvPr>
              <p:cNvSpPr/>
              <p:nvPr/>
            </p:nvSpPr>
            <p:spPr>
              <a:xfrm>
                <a:off x="5196364" y="3091338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4"/>
                      <a:pt x="25054" y="7144"/>
                      <a:pt x="47149" y="7144"/>
                    </a:cubicBezTo>
                    <a:cubicBezTo>
                      <a:pt x="69243" y="7144"/>
                      <a:pt x="87154" y="25054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5" name="Freeform: Shape 424">
                <a:extLst>
                  <a:ext uri="{FF2B5EF4-FFF2-40B4-BE49-F238E27FC236}">
                    <a16:creationId xmlns:a16="http://schemas.microsoft.com/office/drawing/2014/main" id="{57D097B8-03C7-4855-9C23-177B4FEAF7A5}"/>
                  </a:ext>
                </a:extLst>
              </p:cNvPr>
              <p:cNvSpPr/>
              <p:nvPr/>
            </p:nvSpPr>
            <p:spPr>
              <a:xfrm>
                <a:off x="5196364" y="3293268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5"/>
                      <a:pt x="25054" y="7144"/>
                      <a:pt x="47149" y="7144"/>
                    </a:cubicBezTo>
                    <a:cubicBezTo>
                      <a:pt x="69243" y="7144"/>
                      <a:pt x="87154" y="25055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6" name="Freeform: Shape 425">
                <a:extLst>
                  <a:ext uri="{FF2B5EF4-FFF2-40B4-BE49-F238E27FC236}">
                    <a16:creationId xmlns:a16="http://schemas.microsoft.com/office/drawing/2014/main" id="{9797EFA2-DEF4-4C0E-BF5D-B5D9329E1327}"/>
                  </a:ext>
                </a:extLst>
              </p:cNvPr>
              <p:cNvSpPr/>
              <p:nvPr/>
            </p:nvSpPr>
            <p:spPr>
              <a:xfrm>
                <a:off x="5196364" y="3495198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4"/>
                      <a:pt x="25054" y="7144"/>
                      <a:pt x="47149" y="7144"/>
                    </a:cubicBezTo>
                    <a:cubicBezTo>
                      <a:pt x="69243" y="7144"/>
                      <a:pt x="87154" y="25054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7" name="Freeform: Shape 426">
                <a:extLst>
                  <a:ext uri="{FF2B5EF4-FFF2-40B4-BE49-F238E27FC236}">
                    <a16:creationId xmlns:a16="http://schemas.microsoft.com/office/drawing/2014/main" id="{D228796D-4D18-4DE7-B4BC-7AD4665B4D54}"/>
                  </a:ext>
                </a:extLst>
              </p:cNvPr>
              <p:cNvSpPr/>
              <p:nvPr/>
            </p:nvSpPr>
            <p:spPr>
              <a:xfrm>
                <a:off x="5196364" y="3698081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5"/>
                      <a:pt x="25054" y="7144"/>
                      <a:pt x="47149" y="7144"/>
                    </a:cubicBezTo>
                    <a:cubicBezTo>
                      <a:pt x="69243" y="7144"/>
                      <a:pt x="87154" y="25055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8" name="Freeform: Shape 427">
                <a:extLst>
                  <a:ext uri="{FF2B5EF4-FFF2-40B4-BE49-F238E27FC236}">
                    <a16:creationId xmlns:a16="http://schemas.microsoft.com/office/drawing/2014/main" id="{05DE50FC-F44F-4868-BA0D-1C1E32CCAE1B}"/>
                  </a:ext>
                </a:extLst>
              </p:cNvPr>
              <p:cNvSpPr/>
              <p:nvPr/>
            </p:nvSpPr>
            <p:spPr>
              <a:xfrm>
                <a:off x="5196364" y="3900011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4"/>
                      <a:pt x="25054" y="7144"/>
                      <a:pt x="47149" y="7144"/>
                    </a:cubicBezTo>
                    <a:cubicBezTo>
                      <a:pt x="69243" y="7144"/>
                      <a:pt x="87154" y="25054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9" name="Freeform: Shape 428">
                <a:extLst>
                  <a:ext uri="{FF2B5EF4-FFF2-40B4-BE49-F238E27FC236}">
                    <a16:creationId xmlns:a16="http://schemas.microsoft.com/office/drawing/2014/main" id="{8F2AEE5D-618B-4EFD-9D47-990182E18CA0}"/>
                  </a:ext>
                </a:extLst>
              </p:cNvPr>
              <p:cNvSpPr/>
              <p:nvPr/>
            </p:nvSpPr>
            <p:spPr>
              <a:xfrm>
                <a:off x="5196364" y="4101941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5"/>
                      <a:pt x="25054" y="7144"/>
                      <a:pt x="47149" y="7144"/>
                    </a:cubicBezTo>
                    <a:cubicBezTo>
                      <a:pt x="69243" y="7144"/>
                      <a:pt x="87154" y="25055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0" name="Freeform: Shape 429">
                <a:extLst>
                  <a:ext uri="{FF2B5EF4-FFF2-40B4-BE49-F238E27FC236}">
                    <a16:creationId xmlns:a16="http://schemas.microsoft.com/office/drawing/2014/main" id="{33C5E687-515F-4F5C-A9D5-F2DB5300DE79}"/>
                  </a:ext>
                </a:extLst>
              </p:cNvPr>
              <p:cNvSpPr/>
              <p:nvPr/>
            </p:nvSpPr>
            <p:spPr>
              <a:xfrm>
                <a:off x="5196364" y="4303871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4"/>
                      <a:pt x="25054" y="7144"/>
                      <a:pt x="47149" y="7144"/>
                    </a:cubicBezTo>
                    <a:cubicBezTo>
                      <a:pt x="69243" y="7144"/>
                      <a:pt x="87154" y="25054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1" name="Freeform: Shape 430">
                <a:extLst>
                  <a:ext uri="{FF2B5EF4-FFF2-40B4-BE49-F238E27FC236}">
                    <a16:creationId xmlns:a16="http://schemas.microsoft.com/office/drawing/2014/main" id="{6F0ED9C4-DF57-4738-B0D5-22CE6F783691}"/>
                  </a:ext>
                </a:extLst>
              </p:cNvPr>
              <p:cNvSpPr/>
              <p:nvPr/>
            </p:nvSpPr>
            <p:spPr>
              <a:xfrm>
                <a:off x="5196364" y="4506753"/>
                <a:ext cx="85725" cy="85725"/>
              </a:xfrm>
              <a:custGeom>
                <a:avLst/>
                <a:gdLst>
                  <a:gd name="connsiteX0" fmla="*/ 87154 w 85725"/>
                  <a:gd name="connsiteY0" fmla="*/ 47149 h 85725"/>
                  <a:gd name="connsiteX1" fmla="*/ 47149 w 85725"/>
                  <a:gd name="connsiteY1" fmla="*/ 87154 h 85725"/>
                  <a:gd name="connsiteX2" fmla="*/ 7144 w 85725"/>
                  <a:gd name="connsiteY2" fmla="*/ 47149 h 85725"/>
                  <a:gd name="connsiteX3" fmla="*/ 47149 w 85725"/>
                  <a:gd name="connsiteY3" fmla="*/ 7144 h 85725"/>
                  <a:gd name="connsiteX4" fmla="*/ 87154 w 85725"/>
                  <a:gd name="connsiteY4" fmla="*/ 47149 h 85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725" h="85725">
                    <a:moveTo>
                      <a:pt x="87154" y="47149"/>
                    </a:moveTo>
                    <a:cubicBezTo>
                      <a:pt x="87154" y="69243"/>
                      <a:pt x="69243" y="87154"/>
                      <a:pt x="47149" y="87154"/>
                    </a:cubicBezTo>
                    <a:cubicBezTo>
                      <a:pt x="25054" y="87154"/>
                      <a:pt x="7144" y="69243"/>
                      <a:pt x="7144" y="47149"/>
                    </a:cubicBezTo>
                    <a:cubicBezTo>
                      <a:pt x="7144" y="25055"/>
                      <a:pt x="25054" y="7144"/>
                      <a:pt x="47149" y="7144"/>
                    </a:cubicBezTo>
                    <a:cubicBezTo>
                      <a:pt x="69243" y="7144"/>
                      <a:pt x="87154" y="25055"/>
                      <a:pt x="87154" y="471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2" name="Freeform: Shape 431">
                <a:extLst>
                  <a:ext uri="{FF2B5EF4-FFF2-40B4-BE49-F238E27FC236}">
                    <a16:creationId xmlns:a16="http://schemas.microsoft.com/office/drawing/2014/main" id="{68974DD4-259A-45A2-B2CE-A6339F1D2F5C}"/>
                  </a:ext>
                </a:extLst>
              </p:cNvPr>
              <p:cNvSpPr/>
              <p:nvPr/>
            </p:nvSpPr>
            <p:spPr>
              <a:xfrm>
                <a:off x="4991576" y="2280761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8"/>
                      <a:pt x="25908" y="7144"/>
                      <a:pt x="49054" y="7144"/>
                    </a:cubicBezTo>
                    <a:cubicBezTo>
                      <a:pt x="72200" y="7144"/>
                      <a:pt x="90964" y="25908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3" name="Freeform: Shape 432">
                <a:extLst>
                  <a:ext uri="{FF2B5EF4-FFF2-40B4-BE49-F238E27FC236}">
                    <a16:creationId xmlns:a16="http://schemas.microsoft.com/office/drawing/2014/main" id="{B6D7C2BA-2A5A-4ACB-B539-0E0B8B6E3842}"/>
                  </a:ext>
                </a:extLst>
              </p:cNvPr>
              <p:cNvSpPr/>
              <p:nvPr/>
            </p:nvSpPr>
            <p:spPr>
              <a:xfrm>
                <a:off x="4991576" y="2482691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8"/>
                      <a:pt x="25908" y="7144"/>
                      <a:pt x="49054" y="7144"/>
                    </a:cubicBezTo>
                    <a:cubicBezTo>
                      <a:pt x="72200" y="7144"/>
                      <a:pt x="90964" y="25908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4" name="Freeform: Shape 433">
                <a:extLst>
                  <a:ext uri="{FF2B5EF4-FFF2-40B4-BE49-F238E27FC236}">
                    <a16:creationId xmlns:a16="http://schemas.microsoft.com/office/drawing/2014/main" id="{909116ED-A7B2-4128-82B6-C8D9D4E689B4}"/>
                  </a:ext>
                </a:extLst>
              </p:cNvPr>
              <p:cNvSpPr/>
              <p:nvPr/>
            </p:nvSpPr>
            <p:spPr>
              <a:xfrm>
                <a:off x="4991576" y="2684621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7"/>
                      <a:pt x="25908" y="7144"/>
                      <a:pt x="49054" y="7144"/>
                    </a:cubicBezTo>
                    <a:cubicBezTo>
                      <a:pt x="72200" y="7144"/>
                      <a:pt x="90964" y="25907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5" name="Freeform: Shape 434">
                <a:extLst>
                  <a:ext uri="{FF2B5EF4-FFF2-40B4-BE49-F238E27FC236}">
                    <a16:creationId xmlns:a16="http://schemas.microsoft.com/office/drawing/2014/main" id="{051CA505-76CA-444C-9E9D-77424DFCF555}"/>
                  </a:ext>
                </a:extLst>
              </p:cNvPr>
              <p:cNvSpPr/>
              <p:nvPr/>
            </p:nvSpPr>
            <p:spPr>
              <a:xfrm>
                <a:off x="4991576" y="2887503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8"/>
                      <a:pt x="25908" y="7144"/>
                      <a:pt x="49054" y="7144"/>
                    </a:cubicBezTo>
                    <a:cubicBezTo>
                      <a:pt x="72200" y="7144"/>
                      <a:pt x="90964" y="25908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6" name="Freeform: Shape 435">
                <a:extLst>
                  <a:ext uri="{FF2B5EF4-FFF2-40B4-BE49-F238E27FC236}">
                    <a16:creationId xmlns:a16="http://schemas.microsoft.com/office/drawing/2014/main" id="{86E86809-8715-4998-B9F6-C261F37FD6F0}"/>
                  </a:ext>
                </a:extLst>
              </p:cNvPr>
              <p:cNvSpPr/>
              <p:nvPr/>
            </p:nvSpPr>
            <p:spPr>
              <a:xfrm>
                <a:off x="4991576" y="3089433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7"/>
                      <a:pt x="25908" y="7144"/>
                      <a:pt x="49054" y="7144"/>
                    </a:cubicBezTo>
                    <a:cubicBezTo>
                      <a:pt x="72200" y="7144"/>
                      <a:pt x="90964" y="25907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7" name="Freeform: Shape 436">
                <a:extLst>
                  <a:ext uri="{FF2B5EF4-FFF2-40B4-BE49-F238E27FC236}">
                    <a16:creationId xmlns:a16="http://schemas.microsoft.com/office/drawing/2014/main" id="{006E2E03-E28B-4DEA-AF0D-A9F3FEA4FA22}"/>
                  </a:ext>
                </a:extLst>
              </p:cNvPr>
              <p:cNvSpPr/>
              <p:nvPr/>
            </p:nvSpPr>
            <p:spPr>
              <a:xfrm>
                <a:off x="4991576" y="3291363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8"/>
                      <a:pt x="25908" y="7144"/>
                      <a:pt x="49054" y="7144"/>
                    </a:cubicBezTo>
                    <a:cubicBezTo>
                      <a:pt x="72200" y="7144"/>
                      <a:pt x="90964" y="25908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8" name="Freeform: Shape 437">
                <a:extLst>
                  <a:ext uri="{FF2B5EF4-FFF2-40B4-BE49-F238E27FC236}">
                    <a16:creationId xmlns:a16="http://schemas.microsoft.com/office/drawing/2014/main" id="{2C4C9E8C-5763-4C75-B4B5-468554186624}"/>
                  </a:ext>
                </a:extLst>
              </p:cNvPr>
              <p:cNvSpPr/>
              <p:nvPr/>
            </p:nvSpPr>
            <p:spPr>
              <a:xfrm>
                <a:off x="4991576" y="3493293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7"/>
                      <a:pt x="25908" y="7144"/>
                      <a:pt x="49054" y="7144"/>
                    </a:cubicBezTo>
                    <a:cubicBezTo>
                      <a:pt x="72200" y="7144"/>
                      <a:pt x="90964" y="25907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9" name="Freeform: Shape 438">
                <a:extLst>
                  <a:ext uri="{FF2B5EF4-FFF2-40B4-BE49-F238E27FC236}">
                    <a16:creationId xmlns:a16="http://schemas.microsoft.com/office/drawing/2014/main" id="{6F2E2AA6-32BC-40D9-B54A-07B5B216E7A2}"/>
                  </a:ext>
                </a:extLst>
              </p:cNvPr>
              <p:cNvSpPr/>
              <p:nvPr/>
            </p:nvSpPr>
            <p:spPr>
              <a:xfrm>
                <a:off x="4991576" y="3696176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8"/>
                      <a:pt x="25908" y="7144"/>
                      <a:pt x="49054" y="7144"/>
                    </a:cubicBezTo>
                    <a:cubicBezTo>
                      <a:pt x="72200" y="7144"/>
                      <a:pt x="90964" y="25908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0" name="Freeform: Shape 439">
                <a:extLst>
                  <a:ext uri="{FF2B5EF4-FFF2-40B4-BE49-F238E27FC236}">
                    <a16:creationId xmlns:a16="http://schemas.microsoft.com/office/drawing/2014/main" id="{44BA71E8-31A0-4B43-B990-C28D72244D40}"/>
                  </a:ext>
                </a:extLst>
              </p:cNvPr>
              <p:cNvSpPr/>
              <p:nvPr/>
            </p:nvSpPr>
            <p:spPr>
              <a:xfrm>
                <a:off x="4991576" y="3898106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7"/>
                      <a:pt x="25908" y="7144"/>
                      <a:pt x="49054" y="7144"/>
                    </a:cubicBezTo>
                    <a:cubicBezTo>
                      <a:pt x="72200" y="7144"/>
                      <a:pt x="90964" y="25907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1" name="Freeform: Shape 440">
                <a:extLst>
                  <a:ext uri="{FF2B5EF4-FFF2-40B4-BE49-F238E27FC236}">
                    <a16:creationId xmlns:a16="http://schemas.microsoft.com/office/drawing/2014/main" id="{CF3FF050-C87F-4A92-B216-7EE5DD96458D}"/>
                  </a:ext>
                </a:extLst>
              </p:cNvPr>
              <p:cNvSpPr/>
              <p:nvPr/>
            </p:nvSpPr>
            <p:spPr>
              <a:xfrm>
                <a:off x="4991576" y="4100036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8"/>
                      <a:pt x="25908" y="7144"/>
                      <a:pt x="49054" y="7144"/>
                    </a:cubicBezTo>
                    <a:cubicBezTo>
                      <a:pt x="72200" y="7144"/>
                      <a:pt x="90964" y="25908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2" name="Freeform: Shape 441">
                <a:extLst>
                  <a:ext uri="{FF2B5EF4-FFF2-40B4-BE49-F238E27FC236}">
                    <a16:creationId xmlns:a16="http://schemas.microsoft.com/office/drawing/2014/main" id="{0C05F24D-7C4A-458F-9F2A-35427A3107E5}"/>
                  </a:ext>
                </a:extLst>
              </p:cNvPr>
              <p:cNvSpPr/>
              <p:nvPr/>
            </p:nvSpPr>
            <p:spPr>
              <a:xfrm>
                <a:off x="4991576" y="4301966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7"/>
                      <a:pt x="25908" y="7144"/>
                      <a:pt x="49054" y="7144"/>
                    </a:cubicBezTo>
                    <a:cubicBezTo>
                      <a:pt x="72200" y="7144"/>
                      <a:pt x="90964" y="25907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3" name="Freeform: Shape 442">
                <a:extLst>
                  <a:ext uri="{FF2B5EF4-FFF2-40B4-BE49-F238E27FC236}">
                    <a16:creationId xmlns:a16="http://schemas.microsoft.com/office/drawing/2014/main" id="{0A8211FA-7B1A-4774-9188-C05E687E1A45}"/>
                  </a:ext>
                </a:extLst>
              </p:cNvPr>
              <p:cNvSpPr/>
              <p:nvPr/>
            </p:nvSpPr>
            <p:spPr>
              <a:xfrm>
                <a:off x="4991576" y="4504848"/>
                <a:ext cx="95250" cy="95250"/>
              </a:xfrm>
              <a:custGeom>
                <a:avLst/>
                <a:gdLst>
                  <a:gd name="connsiteX0" fmla="*/ 90964 w 95250"/>
                  <a:gd name="connsiteY0" fmla="*/ 49054 h 95250"/>
                  <a:gd name="connsiteX1" fmla="*/ 49054 w 95250"/>
                  <a:gd name="connsiteY1" fmla="*/ 90964 h 95250"/>
                  <a:gd name="connsiteX2" fmla="*/ 7144 w 95250"/>
                  <a:gd name="connsiteY2" fmla="*/ 49054 h 95250"/>
                  <a:gd name="connsiteX3" fmla="*/ 49054 w 95250"/>
                  <a:gd name="connsiteY3" fmla="*/ 7144 h 95250"/>
                  <a:gd name="connsiteX4" fmla="*/ 90964 w 95250"/>
                  <a:gd name="connsiteY4" fmla="*/ 4905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0964" y="49054"/>
                    </a:moveTo>
                    <a:cubicBezTo>
                      <a:pt x="90964" y="72200"/>
                      <a:pt x="72200" y="90964"/>
                      <a:pt x="49054" y="90964"/>
                    </a:cubicBezTo>
                    <a:cubicBezTo>
                      <a:pt x="25908" y="90964"/>
                      <a:pt x="7144" y="72200"/>
                      <a:pt x="7144" y="49054"/>
                    </a:cubicBezTo>
                    <a:cubicBezTo>
                      <a:pt x="7144" y="25908"/>
                      <a:pt x="25908" y="7144"/>
                      <a:pt x="49054" y="7144"/>
                    </a:cubicBezTo>
                    <a:cubicBezTo>
                      <a:pt x="72200" y="7144"/>
                      <a:pt x="90964" y="25908"/>
                      <a:pt x="90964" y="4905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4" name="Freeform: Shape 443">
                <a:extLst>
                  <a:ext uri="{FF2B5EF4-FFF2-40B4-BE49-F238E27FC236}">
                    <a16:creationId xmlns:a16="http://schemas.microsoft.com/office/drawing/2014/main" id="{7E276F20-7C71-41DF-962B-D930A536FD5F}"/>
                  </a:ext>
                </a:extLst>
              </p:cNvPr>
              <p:cNvSpPr/>
              <p:nvPr/>
            </p:nvSpPr>
            <p:spPr>
              <a:xfrm>
                <a:off x="4788694" y="2279808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5" name="Freeform: Shape 444">
                <a:extLst>
                  <a:ext uri="{FF2B5EF4-FFF2-40B4-BE49-F238E27FC236}">
                    <a16:creationId xmlns:a16="http://schemas.microsoft.com/office/drawing/2014/main" id="{F8625D78-B6CA-4190-9D4A-6EC70F4D0CBC}"/>
                  </a:ext>
                </a:extLst>
              </p:cNvPr>
              <p:cNvSpPr/>
              <p:nvPr/>
            </p:nvSpPr>
            <p:spPr>
              <a:xfrm>
                <a:off x="4788694" y="2481738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6" name="Freeform: Shape 445">
                <a:extLst>
                  <a:ext uri="{FF2B5EF4-FFF2-40B4-BE49-F238E27FC236}">
                    <a16:creationId xmlns:a16="http://schemas.microsoft.com/office/drawing/2014/main" id="{BCFF99C2-F027-49D2-8356-5442657A71BF}"/>
                  </a:ext>
                </a:extLst>
              </p:cNvPr>
              <p:cNvSpPr/>
              <p:nvPr/>
            </p:nvSpPr>
            <p:spPr>
              <a:xfrm>
                <a:off x="4788694" y="2683668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7" name="Freeform: Shape 446">
                <a:extLst>
                  <a:ext uri="{FF2B5EF4-FFF2-40B4-BE49-F238E27FC236}">
                    <a16:creationId xmlns:a16="http://schemas.microsoft.com/office/drawing/2014/main" id="{1AF76036-3A38-4922-9ECB-CBEF43E6FB66}"/>
                  </a:ext>
                </a:extLst>
              </p:cNvPr>
              <p:cNvSpPr/>
              <p:nvPr/>
            </p:nvSpPr>
            <p:spPr>
              <a:xfrm>
                <a:off x="4788694" y="2886551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8" name="Freeform: Shape 447">
                <a:extLst>
                  <a:ext uri="{FF2B5EF4-FFF2-40B4-BE49-F238E27FC236}">
                    <a16:creationId xmlns:a16="http://schemas.microsoft.com/office/drawing/2014/main" id="{76CC4A48-0777-4710-B27F-7E25E82FE916}"/>
                  </a:ext>
                </a:extLst>
              </p:cNvPr>
              <p:cNvSpPr/>
              <p:nvPr/>
            </p:nvSpPr>
            <p:spPr>
              <a:xfrm>
                <a:off x="4788694" y="3088481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9" name="Freeform: Shape 448">
                <a:extLst>
                  <a:ext uri="{FF2B5EF4-FFF2-40B4-BE49-F238E27FC236}">
                    <a16:creationId xmlns:a16="http://schemas.microsoft.com/office/drawing/2014/main" id="{FF8EB07C-6322-457D-A4FB-A20778EB940A}"/>
                  </a:ext>
                </a:extLst>
              </p:cNvPr>
              <p:cNvSpPr/>
              <p:nvPr/>
            </p:nvSpPr>
            <p:spPr>
              <a:xfrm>
                <a:off x="4788694" y="3290411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0" name="Freeform: Shape 449">
                <a:extLst>
                  <a:ext uri="{FF2B5EF4-FFF2-40B4-BE49-F238E27FC236}">
                    <a16:creationId xmlns:a16="http://schemas.microsoft.com/office/drawing/2014/main" id="{B84CF22D-2504-4E77-AE41-5607903C88F6}"/>
                  </a:ext>
                </a:extLst>
              </p:cNvPr>
              <p:cNvSpPr/>
              <p:nvPr/>
            </p:nvSpPr>
            <p:spPr>
              <a:xfrm>
                <a:off x="4788694" y="3492341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1" name="Freeform: Shape 450">
                <a:extLst>
                  <a:ext uri="{FF2B5EF4-FFF2-40B4-BE49-F238E27FC236}">
                    <a16:creationId xmlns:a16="http://schemas.microsoft.com/office/drawing/2014/main" id="{600C3BE0-D737-4F8E-B2F5-CADC5362736C}"/>
                  </a:ext>
                </a:extLst>
              </p:cNvPr>
              <p:cNvSpPr/>
              <p:nvPr/>
            </p:nvSpPr>
            <p:spPr>
              <a:xfrm>
                <a:off x="4788694" y="3695223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2" name="Freeform: Shape 451">
                <a:extLst>
                  <a:ext uri="{FF2B5EF4-FFF2-40B4-BE49-F238E27FC236}">
                    <a16:creationId xmlns:a16="http://schemas.microsoft.com/office/drawing/2014/main" id="{EB2240C1-ED82-4B99-82A7-D91DF1E09F61}"/>
                  </a:ext>
                </a:extLst>
              </p:cNvPr>
              <p:cNvSpPr/>
              <p:nvPr/>
            </p:nvSpPr>
            <p:spPr>
              <a:xfrm>
                <a:off x="4788694" y="3897153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3" name="Freeform: Shape 452">
                <a:extLst>
                  <a:ext uri="{FF2B5EF4-FFF2-40B4-BE49-F238E27FC236}">
                    <a16:creationId xmlns:a16="http://schemas.microsoft.com/office/drawing/2014/main" id="{DDAF9DED-FDBC-402E-A7AC-8C7197743BA4}"/>
                  </a:ext>
                </a:extLst>
              </p:cNvPr>
              <p:cNvSpPr/>
              <p:nvPr/>
            </p:nvSpPr>
            <p:spPr>
              <a:xfrm>
                <a:off x="4788694" y="4099083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4" name="Freeform: Shape 453">
                <a:extLst>
                  <a:ext uri="{FF2B5EF4-FFF2-40B4-BE49-F238E27FC236}">
                    <a16:creationId xmlns:a16="http://schemas.microsoft.com/office/drawing/2014/main" id="{B35F6DD2-62FB-461A-9D86-2C7FEE77429D}"/>
                  </a:ext>
                </a:extLst>
              </p:cNvPr>
              <p:cNvSpPr/>
              <p:nvPr/>
            </p:nvSpPr>
            <p:spPr>
              <a:xfrm>
                <a:off x="4788694" y="4301013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5" name="Freeform: Shape 454">
                <a:extLst>
                  <a:ext uri="{FF2B5EF4-FFF2-40B4-BE49-F238E27FC236}">
                    <a16:creationId xmlns:a16="http://schemas.microsoft.com/office/drawing/2014/main" id="{A7644FD2-D2BC-48FA-9F1E-62E326342452}"/>
                  </a:ext>
                </a:extLst>
              </p:cNvPr>
              <p:cNvSpPr/>
              <p:nvPr/>
            </p:nvSpPr>
            <p:spPr>
              <a:xfrm>
                <a:off x="4788694" y="4503896"/>
                <a:ext cx="95250" cy="95250"/>
              </a:xfrm>
              <a:custGeom>
                <a:avLst/>
                <a:gdLst>
                  <a:gd name="connsiteX0" fmla="*/ 92869 w 95250"/>
                  <a:gd name="connsiteY0" fmla="*/ 50006 h 95250"/>
                  <a:gd name="connsiteX1" fmla="*/ 50006 w 95250"/>
                  <a:gd name="connsiteY1" fmla="*/ 92869 h 95250"/>
                  <a:gd name="connsiteX2" fmla="*/ 7144 w 95250"/>
                  <a:gd name="connsiteY2" fmla="*/ 50006 h 95250"/>
                  <a:gd name="connsiteX3" fmla="*/ 50006 w 95250"/>
                  <a:gd name="connsiteY3" fmla="*/ 7144 h 95250"/>
                  <a:gd name="connsiteX4" fmla="*/ 92869 w 95250"/>
                  <a:gd name="connsiteY4" fmla="*/ 50006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2869" y="50006"/>
                    </a:moveTo>
                    <a:cubicBezTo>
                      <a:pt x="92869" y="73679"/>
                      <a:pt x="73679" y="92869"/>
                      <a:pt x="50006" y="92869"/>
                    </a:cubicBezTo>
                    <a:cubicBezTo>
                      <a:pt x="26334" y="92869"/>
                      <a:pt x="7144" y="73679"/>
                      <a:pt x="7144" y="50006"/>
                    </a:cubicBezTo>
                    <a:cubicBezTo>
                      <a:pt x="7144" y="26334"/>
                      <a:pt x="26334" y="7144"/>
                      <a:pt x="50006" y="7144"/>
                    </a:cubicBezTo>
                    <a:cubicBezTo>
                      <a:pt x="73679" y="7144"/>
                      <a:pt x="92869" y="26334"/>
                      <a:pt x="92869" y="5000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6" name="Freeform: Shape 455">
                <a:extLst>
                  <a:ext uri="{FF2B5EF4-FFF2-40B4-BE49-F238E27FC236}">
                    <a16:creationId xmlns:a16="http://schemas.microsoft.com/office/drawing/2014/main" id="{B0D0C7DE-5743-4D95-BD99-BB39C4B6956E}"/>
                  </a:ext>
                </a:extLst>
              </p:cNvPr>
              <p:cNvSpPr/>
              <p:nvPr/>
            </p:nvSpPr>
            <p:spPr>
              <a:xfrm>
                <a:off x="4584859" y="2277903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7" name="Freeform: Shape 456">
                <a:extLst>
                  <a:ext uri="{FF2B5EF4-FFF2-40B4-BE49-F238E27FC236}">
                    <a16:creationId xmlns:a16="http://schemas.microsoft.com/office/drawing/2014/main" id="{790A5E78-B115-4F0F-8E5D-450E2BB5B2F7}"/>
                  </a:ext>
                </a:extLst>
              </p:cNvPr>
              <p:cNvSpPr/>
              <p:nvPr/>
            </p:nvSpPr>
            <p:spPr>
              <a:xfrm>
                <a:off x="4584859" y="2479833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8" name="Freeform: Shape 457">
                <a:extLst>
                  <a:ext uri="{FF2B5EF4-FFF2-40B4-BE49-F238E27FC236}">
                    <a16:creationId xmlns:a16="http://schemas.microsoft.com/office/drawing/2014/main" id="{19C64596-1C48-4947-827C-E4E5EB193199}"/>
                  </a:ext>
                </a:extLst>
              </p:cNvPr>
              <p:cNvSpPr/>
              <p:nvPr/>
            </p:nvSpPr>
            <p:spPr>
              <a:xfrm>
                <a:off x="4584859" y="2681763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9" name="Freeform: Shape 458">
                <a:extLst>
                  <a:ext uri="{FF2B5EF4-FFF2-40B4-BE49-F238E27FC236}">
                    <a16:creationId xmlns:a16="http://schemas.microsoft.com/office/drawing/2014/main" id="{10E38FBC-0468-4089-8B2D-A75CAAC227F8}"/>
                  </a:ext>
                </a:extLst>
              </p:cNvPr>
              <p:cNvSpPr/>
              <p:nvPr/>
            </p:nvSpPr>
            <p:spPr>
              <a:xfrm>
                <a:off x="4584859" y="2884646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0" name="Freeform: Shape 459">
                <a:extLst>
                  <a:ext uri="{FF2B5EF4-FFF2-40B4-BE49-F238E27FC236}">
                    <a16:creationId xmlns:a16="http://schemas.microsoft.com/office/drawing/2014/main" id="{7923D2CD-4FF6-4CAB-BFA5-252ECF67EE21}"/>
                  </a:ext>
                </a:extLst>
              </p:cNvPr>
              <p:cNvSpPr/>
              <p:nvPr/>
            </p:nvSpPr>
            <p:spPr>
              <a:xfrm>
                <a:off x="4584859" y="3086576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1" name="Freeform: Shape 460">
                <a:extLst>
                  <a:ext uri="{FF2B5EF4-FFF2-40B4-BE49-F238E27FC236}">
                    <a16:creationId xmlns:a16="http://schemas.microsoft.com/office/drawing/2014/main" id="{AE772596-4D17-44C4-94F7-DAF38F5D3A5A}"/>
                  </a:ext>
                </a:extLst>
              </p:cNvPr>
              <p:cNvSpPr/>
              <p:nvPr/>
            </p:nvSpPr>
            <p:spPr>
              <a:xfrm>
                <a:off x="4584859" y="3288506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2" name="Freeform: Shape 461">
                <a:extLst>
                  <a:ext uri="{FF2B5EF4-FFF2-40B4-BE49-F238E27FC236}">
                    <a16:creationId xmlns:a16="http://schemas.microsoft.com/office/drawing/2014/main" id="{5957930F-BFFF-4E45-9A4D-69BA87964706}"/>
                  </a:ext>
                </a:extLst>
              </p:cNvPr>
              <p:cNvSpPr/>
              <p:nvPr/>
            </p:nvSpPr>
            <p:spPr>
              <a:xfrm>
                <a:off x="4584859" y="3490436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3" name="Freeform: Shape 462">
                <a:extLst>
                  <a:ext uri="{FF2B5EF4-FFF2-40B4-BE49-F238E27FC236}">
                    <a16:creationId xmlns:a16="http://schemas.microsoft.com/office/drawing/2014/main" id="{4F4F1065-9EBC-446A-8328-3EA06F8E1816}"/>
                  </a:ext>
                </a:extLst>
              </p:cNvPr>
              <p:cNvSpPr/>
              <p:nvPr/>
            </p:nvSpPr>
            <p:spPr>
              <a:xfrm>
                <a:off x="4584859" y="3693318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4" name="Freeform: Shape 463">
                <a:extLst>
                  <a:ext uri="{FF2B5EF4-FFF2-40B4-BE49-F238E27FC236}">
                    <a16:creationId xmlns:a16="http://schemas.microsoft.com/office/drawing/2014/main" id="{91BA8BDE-494F-49F1-8326-5C4A1FE8924F}"/>
                  </a:ext>
                </a:extLst>
              </p:cNvPr>
              <p:cNvSpPr/>
              <p:nvPr/>
            </p:nvSpPr>
            <p:spPr>
              <a:xfrm>
                <a:off x="4584859" y="3895248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5" name="Freeform: Shape 464">
                <a:extLst>
                  <a:ext uri="{FF2B5EF4-FFF2-40B4-BE49-F238E27FC236}">
                    <a16:creationId xmlns:a16="http://schemas.microsoft.com/office/drawing/2014/main" id="{00B075A0-824A-4484-9FEB-32CA5D02302F}"/>
                  </a:ext>
                </a:extLst>
              </p:cNvPr>
              <p:cNvSpPr/>
              <p:nvPr/>
            </p:nvSpPr>
            <p:spPr>
              <a:xfrm>
                <a:off x="4584859" y="4097178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6" name="Freeform: Shape 465">
                <a:extLst>
                  <a:ext uri="{FF2B5EF4-FFF2-40B4-BE49-F238E27FC236}">
                    <a16:creationId xmlns:a16="http://schemas.microsoft.com/office/drawing/2014/main" id="{319B6F30-EEFF-4C80-826A-B7C677438583}"/>
                  </a:ext>
                </a:extLst>
              </p:cNvPr>
              <p:cNvSpPr/>
              <p:nvPr/>
            </p:nvSpPr>
            <p:spPr>
              <a:xfrm>
                <a:off x="4584859" y="4299108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6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7" name="Freeform: Shape 466">
                <a:extLst>
                  <a:ext uri="{FF2B5EF4-FFF2-40B4-BE49-F238E27FC236}">
                    <a16:creationId xmlns:a16="http://schemas.microsoft.com/office/drawing/2014/main" id="{89F035F1-FD95-4008-9C61-173CFA389B81}"/>
                  </a:ext>
                </a:extLst>
              </p:cNvPr>
              <p:cNvSpPr/>
              <p:nvPr/>
            </p:nvSpPr>
            <p:spPr>
              <a:xfrm>
                <a:off x="4584859" y="4501991"/>
                <a:ext cx="95250" cy="95250"/>
              </a:xfrm>
              <a:custGeom>
                <a:avLst/>
                <a:gdLst>
                  <a:gd name="connsiteX0" fmla="*/ 96679 w 95250"/>
                  <a:gd name="connsiteY0" fmla="*/ 51911 h 95250"/>
                  <a:gd name="connsiteX1" fmla="*/ 51911 w 95250"/>
                  <a:gd name="connsiteY1" fmla="*/ 96679 h 95250"/>
                  <a:gd name="connsiteX2" fmla="*/ 7144 w 95250"/>
                  <a:gd name="connsiteY2" fmla="*/ 51911 h 95250"/>
                  <a:gd name="connsiteX3" fmla="*/ 51911 w 95250"/>
                  <a:gd name="connsiteY3" fmla="*/ 7144 h 95250"/>
                  <a:gd name="connsiteX4" fmla="*/ 96679 w 95250"/>
                  <a:gd name="connsiteY4" fmla="*/ 51911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96679" y="51911"/>
                    </a:moveTo>
                    <a:cubicBezTo>
                      <a:pt x="96679" y="76636"/>
                      <a:pt x="76636" y="96679"/>
                      <a:pt x="51911" y="96679"/>
                    </a:cubicBezTo>
                    <a:cubicBezTo>
                      <a:pt x="27187" y="96679"/>
                      <a:pt x="7144" y="76636"/>
                      <a:pt x="7144" y="51911"/>
                    </a:cubicBezTo>
                    <a:cubicBezTo>
                      <a:pt x="7144" y="27187"/>
                      <a:pt x="27186" y="7144"/>
                      <a:pt x="51911" y="7144"/>
                    </a:cubicBezTo>
                    <a:cubicBezTo>
                      <a:pt x="76636" y="7144"/>
                      <a:pt x="96679" y="27187"/>
                      <a:pt x="96679" y="5191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8" name="Freeform: Shape 467">
                <a:extLst>
                  <a:ext uri="{FF2B5EF4-FFF2-40B4-BE49-F238E27FC236}">
                    <a16:creationId xmlns:a16="http://schemas.microsoft.com/office/drawing/2014/main" id="{F382FD4B-8AFD-4064-AE06-C0134A605504}"/>
                  </a:ext>
                </a:extLst>
              </p:cNvPr>
              <p:cNvSpPr/>
              <p:nvPr/>
            </p:nvSpPr>
            <p:spPr>
              <a:xfrm>
                <a:off x="4381024" y="2275998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9" name="Freeform: Shape 468">
                <a:extLst>
                  <a:ext uri="{FF2B5EF4-FFF2-40B4-BE49-F238E27FC236}">
                    <a16:creationId xmlns:a16="http://schemas.microsoft.com/office/drawing/2014/main" id="{0D5B3EE2-21E6-4064-B219-A3402C8FD7EF}"/>
                  </a:ext>
                </a:extLst>
              </p:cNvPr>
              <p:cNvSpPr/>
              <p:nvPr/>
            </p:nvSpPr>
            <p:spPr>
              <a:xfrm>
                <a:off x="4381024" y="2477928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0" name="Freeform: Shape 469">
                <a:extLst>
                  <a:ext uri="{FF2B5EF4-FFF2-40B4-BE49-F238E27FC236}">
                    <a16:creationId xmlns:a16="http://schemas.microsoft.com/office/drawing/2014/main" id="{1DB538E2-199F-4BB6-B135-B090D1BCE7B4}"/>
                  </a:ext>
                </a:extLst>
              </p:cNvPr>
              <p:cNvSpPr/>
              <p:nvPr/>
            </p:nvSpPr>
            <p:spPr>
              <a:xfrm>
                <a:off x="4381024" y="2679858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1" name="Freeform: Shape 470">
                <a:extLst>
                  <a:ext uri="{FF2B5EF4-FFF2-40B4-BE49-F238E27FC236}">
                    <a16:creationId xmlns:a16="http://schemas.microsoft.com/office/drawing/2014/main" id="{63C5D190-0A3E-4E95-B9F6-4514C3CEEA94}"/>
                  </a:ext>
                </a:extLst>
              </p:cNvPr>
              <p:cNvSpPr/>
              <p:nvPr/>
            </p:nvSpPr>
            <p:spPr>
              <a:xfrm>
                <a:off x="4381024" y="2882741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2" name="Freeform: Shape 471">
                <a:extLst>
                  <a:ext uri="{FF2B5EF4-FFF2-40B4-BE49-F238E27FC236}">
                    <a16:creationId xmlns:a16="http://schemas.microsoft.com/office/drawing/2014/main" id="{A074CE13-48B7-43E0-8E65-455B2E60A0BE}"/>
                  </a:ext>
                </a:extLst>
              </p:cNvPr>
              <p:cNvSpPr/>
              <p:nvPr/>
            </p:nvSpPr>
            <p:spPr>
              <a:xfrm>
                <a:off x="4381024" y="3084671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3" name="Freeform: Shape 472">
                <a:extLst>
                  <a:ext uri="{FF2B5EF4-FFF2-40B4-BE49-F238E27FC236}">
                    <a16:creationId xmlns:a16="http://schemas.microsoft.com/office/drawing/2014/main" id="{74AB88E1-C589-49A2-9C3E-2A95634984C9}"/>
                  </a:ext>
                </a:extLst>
              </p:cNvPr>
              <p:cNvSpPr/>
              <p:nvPr/>
            </p:nvSpPr>
            <p:spPr>
              <a:xfrm>
                <a:off x="4381024" y="3286601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4" name="Freeform: Shape 473">
                <a:extLst>
                  <a:ext uri="{FF2B5EF4-FFF2-40B4-BE49-F238E27FC236}">
                    <a16:creationId xmlns:a16="http://schemas.microsoft.com/office/drawing/2014/main" id="{0EDC1E31-4E61-4600-ACAB-F3BDF4B99F89}"/>
                  </a:ext>
                </a:extLst>
              </p:cNvPr>
              <p:cNvSpPr/>
              <p:nvPr/>
            </p:nvSpPr>
            <p:spPr>
              <a:xfrm>
                <a:off x="4381024" y="3488531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5" name="Freeform: Shape 474">
                <a:extLst>
                  <a:ext uri="{FF2B5EF4-FFF2-40B4-BE49-F238E27FC236}">
                    <a16:creationId xmlns:a16="http://schemas.microsoft.com/office/drawing/2014/main" id="{43F6D014-4F76-4251-994C-61D1C240A39E}"/>
                  </a:ext>
                </a:extLst>
              </p:cNvPr>
              <p:cNvSpPr/>
              <p:nvPr/>
            </p:nvSpPr>
            <p:spPr>
              <a:xfrm>
                <a:off x="4381024" y="3691413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6" name="Freeform: Shape 475">
                <a:extLst>
                  <a:ext uri="{FF2B5EF4-FFF2-40B4-BE49-F238E27FC236}">
                    <a16:creationId xmlns:a16="http://schemas.microsoft.com/office/drawing/2014/main" id="{D97FB8FF-E34F-45FB-8E4C-DBF33FE962A8}"/>
                  </a:ext>
                </a:extLst>
              </p:cNvPr>
              <p:cNvSpPr/>
              <p:nvPr/>
            </p:nvSpPr>
            <p:spPr>
              <a:xfrm>
                <a:off x="4381024" y="3893343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7" name="Freeform: Shape 476">
                <a:extLst>
                  <a:ext uri="{FF2B5EF4-FFF2-40B4-BE49-F238E27FC236}">
                    <a16:creationId xmlns:a16="http://schemas.microsoft.com/office/drawing/2014/main" id="{85EAA1B0-6FEB-4A2F-931C-38E22F668E4C}"/>
                  </a:ext>
                </a:extLst>
              </p:cNvPr>
              <p:cNvSpPr/>
              <p:nvPr/>
            </p:nvSpPr>
            <p:spPr>
              <a:xfrm>
                <a:off x="4381024" y="4095273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8" name="Freeform: Shape 477">
                <a:extLst>
                  <a:ext uri="{FF2B5EF4-FFF2-40B4-BE49-F238E27FC236}">
                    <a16:creationId xmlns:a16="http://schemas.microsoft.com/office/drawing/2014/main" id="{63B61B6E-49AB-4679-8A9E-7594BDE298F6}"/>
                  </a:ext>
                </a:extLst>
              </p:cNvPr>
              <p:cNvSpPr/>
              <p:nvPr/>
            </p:nvSpPr>
            <p:spPr>
              <a:xfrm>
                <a:off x="4381024" y="4297203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2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9" name="Freeform: Shape 478">
                <a:extLst>
                  <a:ext uri="{FF2B5EF4-FFF2-40B4-BE49-F238E27FC236}">
                    <a16:creationId xmlns:a16="http://schemas.microsoft.com/office/drawing/2014/main" id="{2E7C0461-2BE8-4DD8-84C3-5F07B1BF3334}"/>
                  </a:ext>
                </a:extLst>
              </p:cNvPr>
              <p:cNvSpPr/>
              <p:nvPr/>
            </p:nvSpPr>
            <p:spPr>
              <a:xfrm>
                <a:off x="4381024" y="4500086"/>
                <a:ext cx="104775" cy="104775"/>
              </a:xfrm>
              <a:custGeom>
                <a:avLst/>
                <a:gdLst>
                  <a:gd name="connsiteX0" fmla="*/ 100489 w 104775"/>
                  <a:gd name="connsiteY0" fmla="*/ 53816 h 104775"/>
                  <a:gd name="connsiteX1" fmla="*/ 53816 w 104775"/>
                  <a:gd name="connsiteY1" fmla="*/ 100489 h 104775"/>
                  <a:gd name="connsiteX2" fmla="*/ 7144 w 104775"/>
                  <a:gd name="connsiteY2" fmla="*/ 53816 h 104775"/>
                  <a:gd name="connsiteX3" fmla="*/ 53816 w 104775"/>
                  <a:gd name="connsiteY3" fmla="*/ 7144 h 104775"/>
                  <a:gd name="connsiteX4" fmla="*/ 100489 w 104775"/>
                  <a:gd name="connsiteY4" fmla="*/ 53816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0489" y="53816"/>
                    </a:moveTo>
                    <a:cubicBezTo>
                      <a:pt x="100489" y="79593"/>
                      <a:pt x="79593" y="100489"/>
                      <a:pt x="53816" y="100489"/>
                    </a:cubicBezTo>
                    <a:cubicBezTo>
                      <a:pt x="28040" y="100489"/>
                      <a:pt x="7144" y="79593"/>
                      <a:pt x="7144" y="53816"/>
                    </a:cubicBezTo>
                    <a:cubicBezTo>
                      <a:pt x="7144" y="28040"/>
                      <a:pt x="28040" y="7144"/>
                      <a:pt x="53816" y="7144"/>
                    </a:cubicBezTo>
                    <a:cubicBezTo>
                      <a:pt x="79593" y="7144"/>
                      <a:pt x="100489" y="28040"/>
                      <a:pt x="100489" y="5381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0" name="Freeform: Shape 479">
                <a:extLst>
                  <a:ext uri="{FF2B5EF4-FFF2-40B4-BE49-F238E27FC236}">
                    <a16:creationId xmlns:a16="http://schemas.microsoft.com/office/drawing/2014/main" id="{01AB2133-642E-4408-96B2-B54720900AA7}"/>
                  </a:ext>
                </a:extLst>
              </p:cNvPr>
              <p:cNvSpPr/>
              <p:nvPr/>
            </p:nvSpPr>
            <p:spPr>
              <a:xfrm>
                <a:off x="4176236" y="2274093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1" name="Freeform: Shape 480">
                <a:extLst>
                  <a:ext uri="{FF2B5EF4-FFF2-40B4-BE49-F238E27FC236}">
                    <a16:creationId xmlns:a16="http://schemas.microsoft.com/office/drawing/2014/main" id="{7A0B4044-F505-4239-B44F-14666857B6C0}"/>
                  </a:ext>
                </a:extLst>
              </p:cNvPr>
              <p:cNvSpPr/>
              <p:nvPr/>
            </p:nvSpPr>
            <p:spPr>
              <a:xfrm>
                <a:off x="4176236" y="2476023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2" name="Freeform: Shape 481">
                <a:extLst>
                  <a:ext uri="{FF2B5EF4-FFF2-40B4-BE49-F238E27FC236}">
                    <a16:creationId xmlns:a16="http://schemas.microsoft.com/office/drawing/2014/main" id="{4830243E-2D56-485A-9545-E84F2D290677}"/>
                  </a:ext>
                </a:extLst>
              </p:cNvPr>
              <p:cNvSpPr/>
              <p:nvPr/>
            </p:nvSpPr>
            <p:spPr>
              <a:xfrm>
                <a:off x="4176236" y="2677953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3" name="Freeform: Shape 482">
                <a:extLst>
                  <a:ext uri="{FF2B5EF4-FFF2-40B4-BE49-F238E27FC236}">
                    <a16:creationId xmlns:a16="http://schemas.microsoft.com/office/drawing/2014/main" id="{D9D7B70D-32C8-4F67-95D8-C32D73FEF3B7}"/>
                  </a:ext>
                </a:extLst>
              </p:cNvPr>
              <p:cNvSpPr/>
              <p:nvPr/>
            </p:nvSpPr>
            <p:spPr>
              <a:xfrm>
                <a:off x="4176236" y="2880836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4" name="Freeform: Shape 483">
                <a:extLst>
                  <a:ext uri="{FF2B5EF4-FFF2-40B4-BE49-F238E27FC236}">
                    <a16:creationId xmlns:a16="http://schemas.microsoft.com/office/drawing/2014/main" id="{F34BE8F0-B589-44F9-A517-6F0E0239761F}"/>
                  </a:ext>
                </a:extLst>
              </p:cNvPr>
              <p:cNvSpPr/>
              <p:nvPr/>
            </p:nvSpPr>
            <p:spPr>
              <a:xfrm>
                <a:off x="4176236" y="3082766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5" name="Freeform: Shape 484">
                <a:extLst>
                  <a:ext uri="{FF2B5EF4-FFF2-40B4-BE49-F238E27FC236}">
                    <a16:creationId xmlns:a16="http://schemas.microsoft.com/office/drawing/2014/main" id="{4539FE53-6DA0-4DE8-9B7D-92E5017B436F}"/>
                  </a:ext>
                </a:extLst>
              </p:cNvPr>
              <p:cNvSpPr/>
              <p:nvPr/>
            </p:nvSpPr>
            <p:spPr>
              <a:xfrm>
                <a:off x="4176236" y="3284696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6" name="Freeform: Shape 485">
                <a:extLst>
                  <a:ext uri="{FF2B5EF4-FFF2-40B4-BE49-F238E27FC236}">
                    <a16:creationId xmlns:a16="http://schemas.microsoft.com/office/drawing/2014/main" id="{EAC28A0A-5E09-40C0-887C-B2669B25BD96}"/>
                  </a:ext>
                </a:extLst>
              </p:cNvPr>
              <p:cNvSpPr/>
              <p:nvPr/>
            </p:nvSpPr>
            <p:spPr>
              <a:xfrm>
                <a:off x="4176236" y="3486626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7" name="Freeform: Shape 486">
                <a:extLst>
                  <a:ext uri="{FF2B5EF4-FFF2-40B4-BE49-F238E27FC236}">
                    <a16:creationId xmlns:a16="http://schemas.microsoft.com/office/drawing/2014/main" id="{FDE81BCE-F78F-46B4-A7A5-620149269DB6}"/>
                  </a:ext>
                </a:extLst>
              </p:cNvPr>
              <p:cNvSpPr/>
              <p:nvPr/>
            </p:nvSpPr>
            <p:spPr>
              <a:xfrm>
                <a:off x="4176236" y="3689508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8" name="Freeform: Shape 487">
                <a:extLst>
                  <a:ext uri="{FF2B5EF4-FFF2-40B4-BE49-F238E27FC236}">
                    <a16:creationId xmlns:a16="http://schemas.microsoft.com/office/drawing/2014/main" id="{2B98BE10-1277-48F1-B6FB-336D2D11C647}"/>
                  </a:ext>
                </a:extLst>
              </p:cNvPr>
              <p:cNvSpPr/>
              <p:nvPr/>
            </p:nvSpPr>
            <p:spPr>
              <a:xfrm>
                <a:off x="4176236" y="3891438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9" name="Freeform: Shape 488">
                <a:extLst>
                  <a:ext uri="{FF2B5EF4-FFF2-40B4-BE49-F238E27FC236}">
                    <a16:creationId xmlns:a16="http://schemas.microsoft.com/office/drawing/2014/main" id="{2F44CE5A-1AED-4254-BE0C-02D1DF4ED620}"/>
                  </a:ext>
                </a:extLst>
              </p:cNvPr>
              <p:cNvSpPr/>
              <p:nvPr/>
            </p:nvSpPr>
            <p:spPr>
              <a:xfrm>
                <a:off x="4176236" y="4093368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0" name="Freeform: Shape 489">
                <a:extLst>
                  <a:ext uri="{FF2B5EF4-FFF2-40B4-BE49-F238E27FC236}">
                    <a16:creationId xmlns:a16="http://schemas.microsoft.com/office/drawing/2014/main" id="{25C88CD4-71E7-4617-81AF-4E8F4C085280}"/>
                  </a:ext>
                </a:extLst>
              </p:cNvPr>
              <p:cNvSpPr/>
              <p:nvPr/>
            </p:nvSpPr>
            <p:spPr>
              <a:xfrm>
                <a:off x="4176236" y="4295298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1" name="Freeform: Shape 490">
                <a:extLst>
                  <a:ext uri="{FF2B5EF4-FFF2-40B4-BE49-F238E27FC236}">
                    <a16:creationId xmlns:a16="http://schemas.microsoft.com/office/drawing/2014/main" id="{01A106F2-ACA3-47B8-BEB9-7646461D6E23}"/>
                  </a:ext>
                </a:extLst>
              </p:cNvPr>
              <p:cNvSpPr/>
              <p:nvPr/>
            </p:nvSpPr>
            <p:spPr>
              <a:xfrm>
                <a:off x="4176236" y="4498181"/>
                <a:ext cx="104775" cy="104775"/>
              </a:xfrm>
              <a:custGeom>
                <a:avLst/>
                <a:gdLst>
                  <a:gd name="connsiteX0" fmla="*/ 104299 w 104775"/>
                  <a:gd name="connsiteY0" fmla="*/ 55721 h 104775"/>
                  <a:gd name="connsiteX1" fmla="*/ 55721 w 104775"/>
                  <a:gd name="connsiteY1" fmla="*/ 104299 h 104775"/>
                  <a:gd name="connsiteX2" fmla="*/ 7144 w 104775"/>
                  <a:gd name="connsiteY2" fmla="*/ 55721 h 104775"/>
                  <a:gd name="connsiteX3" fmla="*/ 55721 w 104775"/>
                  <a:gd name="connsiteY3" fmla="*/ 7144 h 104775"/>
                  <a:gd name="connsiteX4" fmla="*/ 104299 w 104775"/>
                  <a:gd name="connsiteY4" fmla="*/ 55721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4299" y="55721"/>
                    </a:moveTo>
                    <a:cubicBezTo>
                      <a:pt x="104299" y="82550"/>
                      <a:pt x="82550" y="104299"/>
                      <a:pt x="55721" y="104299"/>
                    </a:cubicBezTo>
                    <a:cubicBezTo>
                      <a:pt x="28893" y="104299"/>
                      <a:pt x="7144" y="82550"/>
                      <a:pt x="7144" y="55721"/>
                    </a:cubicBezTo>
                    <a:cubicBezTo>
                      <a:pt x="7144" y="28893"/>
                      <a:pt x="28892" y="7144"/>
                      <a:pt x="55721" y="7144"/>
                    </a:cubicBezTo>
                    <a:cubicBezTo>
                      <a:pt x="82550" y="7144"/>
                      <a:pt x="104299" y="28893"/>
                      <a:pt x="104299" y="5572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2" name="Freeform: Shape 491">
                <a:extLst>
                  <a:ext uri="{FF2B5EF4-FFF2-40B4-BE49-F238E27FC236}">
                    <a16:creationId xmlns:a16="http://schemas.microsoft.com/office/drawing/2014/main" id="{3BAFFA6F-8DE6-4055-9275-EC81F935B9DE}"/>
                  </a:ext>
                </a:extLst>
              </p:cNvPr>
              <p:cNvSpPr/>
              <p:nvPr/>
            </p:nvSpPr>
            <p:spPr>
              <a:xfrm>
                <a:off x="3973354" y="2273141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9"/>
                      <a:pt x="84028" y="106204"/>
                      <a:pt x="56674" y="106204"/>
                    </a:cubicBezTo>
                    <a:cubicBezTo>
                      <a:pt x="29319" y="106204"/>
                      <a:pt x="7144" y="84028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3" name="Freeform: Shape 492">
                <a:extLst>
                  <a:ext uri="{FF2B5EF4-FFF2-40B4-BE49-F238E27FC236}">
                    <a16:creationId xmlns:a16="http://schemas.microsoft.com/office/drawing/2014/main" id="{1BE8E778-536D-4648-BD8B-5B50D63D16E5}"/>
                  </a:ext>
                </a:extLst>
              </p:cNvPr>
              <p:cNvSpPr/>
              <p:nvPr/>
            </p:nvSpPr>
            <p:spPr>
              <a:xfrm>
                <a:off x="3973354" y="2475071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9"/>
                      <a:pt x="84028" y="106204"/>
                      <a:pt x="56674" y="106204"/>
                    </a:cubicBezTo>
                    <a:cubicBezTo>
                      <a:pt x="29319" y="106204"/>
                      <a:pt x="7144" y="84028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4" name="Freeform: Shape 493">
                <a:extLst>
                  <a:ext uri="{FF2B5EF4-FFF2-40B4-BE49-F238E27FC236}">
                    <a16:creationId xmlns:a16="http://schemas.microsoft.com/office/drawing/2014/main" id="{9D01B6D6-7F13-4A63-9012-245350F49057}"/>
                  </a:ext>
                </a:extLst>
              </p:cNvPr>
              <p:cNvSpPr/>
              <p:nvPr/>
            </p:nvSpPr>
            <p:spPr>
              <a:xfrm>
                <a:off x="3973354" y="2677001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8"/>
                      <a:pt x="84028" y="106204"/>
                      <a:pt x="56674" y="106204"/>
                    </a:cubicBezTo>
                    <a:cubicBezTo>
                      <a:pt x="29319" y="106204"/>
                      <a:pt x="7144" y="84028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5" name="Freeform: Shape 494">
                <a:extLst>
                  <a:ext uri="{FF2B5EF4-FFF2-40B4-BE49-F238E27FC236}">
                    <a16:creationId xmlns:a16="http://schemas.microsoft.com/office/drawing/2014/main" id="{48015520-BD17-491B-BDDD-F7BE788B3A4F}"/>
                  </a:ext>
                </a:extLst>
              </p:cNvPr>
              <p:cNvSpPr/>
              <p:nvPr/>
            </p:nvSpPr>
            <p:spPr>
              <a:xfrm>
                <a:off x="3973354" y="2879883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9"/>
                      <a:pt x="84028" y="106204"/>
                      <a:pt x="56674" y="106204"/>
                    </a:cubicBezTo>
                    <a:cubicBezTo>
                      <a:pt x="29319" y="106204"/>
                      <a:pt x="7144" y="84028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6" name="Freeform: Shape 495">
                <a:extLst>
                  <a:ext uri="{FF2B5EF4-FFF2-40B4-BE49-F238E27FC236}">
                    <a16:creationId xmlns:a16="http://schemas.microsoft.com/office/drawing/2014/main" id="{13A7B0BA-7C00-4178-A160-239048D284D5}"/>
                  </a:ext>
                </a:extLst>
              </p:cNvPr>
              <p:cNvSpPr/>
              <p:nvPr/>
            </p:nvSpPr>
            <p:spPr>
              <a:xfrm>
                <a:off x="3973354" y="3081813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8"/>
                      <a:pt x="84028" y="106204"/>
                      <a:pt x="56674" y="106204"/>
                    </a:cubicBezTo>
                    <a:cubicBezTo>
                      <a:pt x="29319" y="106204"/>
                      <a:pt x="7144" y="84028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7" name="Freeform: Shape 496">
                <a:extLst>
                  <a:ext uri="{FF2B5EF4-FFF2-40B4-BE49-F238E27FC236}">
                    <a16:creationId xmlns:a16="http://schemas.microsoft.com/office/drawing/2014/main" id="{DDD3D681-E8CF-4EEC-9F0A-9A9A5E9D81D0}"/>
                  </a:ext>
                </a:extLst>
              </p:cNvPr>
              <p:cNvSpPr/>
              <p:nvPr/>
            </p:nvSpPr>
            <p:spPr>
              <a:xfrm>
                <a:off x="3973354" y="3283743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9"/>
                      <a:pt x="84028" y="106204"/>
                      <a:pt x="56674" y="106204"/>
                    </a:cubicBezTo>
                    <a:cubicBezTo>
                      <a:pt x="29319" y="106204"/>
                      <a:pt x="7144" y="84029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8" name="Freeform: Shape 497">
                <a:extLst>
                  <a:ext uri="{FF2B5EF4-FFF2-40B4-BE49-F238E27FC236}">
                    <a16:creationId xmlns:a16="http://schemas.microsoft.com/office/drawing/2014/main" id="{FBA9E9FA-3D2B-4B11-B6E0-592F32B03A45}"/>
                  </a:ext>
                </a:extLst>
              </p:cNvPr>
              <p:cNvSpPr/>
              <p:nvPr/>
            </p:nvSpPr>
            <p:spPr>
              <a:xfrm>
                <a:off x="3973354" y="3485673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8"/>
                      <a:pt x="84028" y="106204"/>
                      <a:pt x="56674" y="106204"/>
                    </a:cubicBezTo>
                    <a:cubicBezTo>
                      <a:pt x="29319" y="106204"/>
                      <a:pt x="7144" y="84028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9" name="Freeform: Shape 498">
                <a:extLst>
                  <a:ext uri="{FF2B5EF4-FFF2-40B4-BE49-F238E27FC236}">
                    <a16:creationId xmlns:a16="http://schemas.microsoft.com/office/drawing/2014/main" id="{BF682C85-E94A-4E93-BE7A-85690DF96A4D}"/>
                  </a:ext>
                </a:extLst>
              </p:cNvPr>
              <p:cNvSpPr/>
              <p:nvPr/>
            </p:nvSpPr>
            <p:spPr>
              <a:xfrm>
                <a:off x="3973354" y="3688556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9"/>
                      <a:pt x="84028" y="106204"/>
                      <a:pt x="56674" y="106204"/>
                    </a:cubicBezTo>
                    <a:cubicBezTo>
                      <a:pt x="29319" y="106204"/>
                      <a:pt x="7144" y="84029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0" name="Freeform: Shape 499">
                <a:extLst>
                  <a:ext uri="{FF2B5EF4-FFF2-40B4-BE49-F238E27FC236}">
                    <a16:creationId xmlns:a16="http://schemas.microsoft.com/office/drawing/2014/main" id="{265E06A9-7B10-451F-9FD9-1E48AB62380A}"/>
                  </a:ext>
                </a:extLst>
              </p:cNvPr>
              <p:cNvSpPr/>
              <p:nvPr/>
            </p:nvSpPr>
            <p:spPr>
              <a:xfrm>
                <a:off x="3973354" y="3890486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8"/>
                      <a:pt x="84028" y="106204"/>
                      <a:pt x="56674" y="106204"/>
                    </a:cubicBezTo>
                    <a:cubicBezTo>
                      <a:pt x="29319" y="106204"/>
                      <a:pt x="7144" y="84028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1" name="Freeform: Shape 500">
                <a:extLst>
                  <a:ext uri="{FF2B5EF4-FFF2-40B4-BE49-F238E27FC236}">
                    <a16:creationId xmlns:a16="http://schemas.microsoft.com/office/drawing/2014/main" id="{AEF875B0-401C-4751-B5D8-07BFC984D51D}"/>
                  </a:ext>
                </a:extLst>
              </p:cNvPr>
              <p:cNvSpPr/>
              <p:nvPr/>
            </p:nvSpPr>
            <p:spPr>
              <a:xfrm>
                <a:off x="3973354" y="4092416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9"/>
                      <a:pt x="84028" y="106204"/>
                      <a:pt x="56674" y="106204"/>
                    </a:cubicBezTo>
                    <a:cubicBezTo>
                      <a:pt x="29319" y="106204"/>
                      <a:pt x="7144" y="84029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2" name="Freeform: Shape 501">
                <a:extLst>
                  <a:ext uri="{FF2B5EF4-FFF2-40B4-BE49-F238E27FC236}">
                    <a16:creationId xmlns:a16="http://schemas.microsoft.com/office/drawing/2014/main" id="{1F48C5B3-1D58-4934-A3AC-B35869B912BD}"/>
                  </a:ext>
                </a:extLst>
              </p:cNvPr>
              <p:cNvSpPr/>
              <p:nvPr/>
            </p:nvSpPr>
            <p:spPr>
              <a:xfrm>
                <a:off x="3973354" y="4294346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8"/>
                      <a:pt x="84028" y="106204"/>
                      <a:pt x="56674" y="106204"/>
                    </a:cubicBezTo>
                    <a:cubicBezTo>
                      <a:pt x="29319" y="106204"/>
                      <a:pt x="7144" y="84028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3" name="Freeform: Shape 502">
                <a:extLst>
                  <a:ext uri="{FF2B5EF4-FFF2-40B4-BE49-F238E27FC236}">
                    <a16:creationId xmlns:a16="http://schemas.microsoft.com/office/drawing/2014/main" id="{F76840B6-A4DD-4207-898B-68C79B4DCACC}"/>
                  </a:ext>
                </a:extLst>
              </p:cNvPr>
              <p:cNvSpPr/>
              <p:nvPr/>
            </p:nvSpPr>
            <p:spPr>
              <a:xfrm>
                <a:off x="3973354" y="4497228"/>
                <a:ext cx="104775" cy="104775"/>
              </a:xfrm>
              <a:custGeom>
                <a:avLst/>
                <a:gdLst>
                  <a:gd name="connsiteX0" fmla="*/ 106204 w 104775"/>
                  <a:gd name="connsiteY0" fmla="*/ 56674 h 104775"/>
                  <a:gd name="connsiteX1" fmla="*/ 56674 w 104775"/>
                  <a:gd name="connsiteY1" fmla="*/ 106204 h 104775"/>
                  <a:gd name="connsiteX2" fmla="*/ 7144 w 104775"/>
                  <a:gd name="connsiteY2" fmla="*/ 56674 h 104775"/>
                  <a:gd name="connsiteX3" fmla="*/ 56674 w 104775"/>
                  <a:gd name="connsiteY3" fmla="*/ 7144 h 104775"/>
                  <a:gd name="connsiteX4" fmla="*/ 106204 w 104775"/>
                  <a:gd name="connsiteY4" fmla="*/ 56674 h 104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775" h="104775">
                    <a:moveTo>
                      <a:pt x="106204" y="56674"/>
                    </a:moveTo>
                    <a:cubicBezTo>
                      <a:pt x="106204" y="84029"/>
                      <a:pt x="84028" y="106204"/>
                      <a:pt x="56674" y="106204"/>
                    </a:cubicBezTo>
                    <a:cubicBezTo>
                      <a:pt x="29319" y="106204"/>
                      <a:pt x="7144" y="84029"/>
                      <a:pt x="7144" y="56674"/>
                    </a:cubicBezTo>
                    <a:cubicBezTo>
                      <a:pt x="7144" y="29319"/>
                      <a:pt x="29319" y="7144"/>
                      <a:pt x="56674" y="7144"/>
                    </a:cubicBezTo>
                    <a:cubicBezTo>
                      <a:pt x="84029" y="7144"/>
                      <a:pt x="106204" y="29319"/>
                      <a:pt x="106204" y="5667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4" name="Freeform: Shape 503">
                <a:extLst>
                  <a:ext uri="{FF2B5EF4-FFF2-40B4-BE49-F238E27FC236}">
                    <a16:creationId xmlns:a16="http://schemas.microsoft.com/office/drawing/2014/main" id="{0996DAD5-F535-43CC-B5B9-6A3E462A1DF4}"/>
                  </a:ext>
                </a:extLst>
              </p:cNvPr>
              <p:cNvSpPr/>
              <p:nvPr/>
            </p:nvSpPr>
            <p:spPr>
              <a:xfrm>
                <a:off x="3769519" y="2271236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6"/>
                      <a:pt x="86986" y="110014"/>
                      <a:pt x="58579" y="110014"/>
                    </a:cubicBezTo>
                    <a:cubicBezTo>
                      <a:pt x="30172" y="110014"/>
                      <a:pt x="7144" y="86986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5" name="Freeform: Shape 504">
                <a:extLst>
                  <a:ext uri="{FF2B5EF4-FFF2-40B4-BE49-F238E27FC236}">
                    <a16:creationId xmlns:a16="http://schemas.microsoft.com/office/drawing/2014/main" id="{875E5037-AC5F-432B-A2D1-6B127B4BA1A6}"/>
                  </a:ext>
                </a:extLst>
              </p:cNvPr>
              <p:cNvSpPr/>
              <p:nvPr/>
            </p:nvSpPr>
            <p:spPr>
              <a:xfrm>
                <a:off x="3769519" y="2473166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5"/>
                      <a:pt x="86986" y="110014"/>
                      <a:pt x="58579" y="110014"/>
                    </a:cubicBezTo>
                    <a:cubicBezTo>
                      <a:pt x="30172" y="110014"/>
                      <a:pt x="7144" y="86985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6" name="Freeform: Shape 505">
                <a:extLst>
                  <a:ext uri="{FF2B5EF4-FFF2-40B4-BE49-F238E27FC236}">
                    <a16:creationId xmlns:a16="http://schemas.microsoft.com/office/drawing/2014/main" id="{E98FE738-5A93-4F8D-BD9D-EB3D9FF40B69}"/>
                  </a:ext>
                </a:extLst>
              </p:cNvPr>
              <p:cNvSpPr/>
              <p:nvPr/>
            </p:nvSpPr>
            <p:spPr>
              <a:xfrm>
                <a:off x="3769519" y="2675096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5"/>
                      <a:pt x="86986" y="110014"/>
                      <a:pt x="58579" y="110014"/>
                    </a:cubicBezTo>
                    <a:cubicBezTo>
                      <a:pt x="30172" y="110014"/>
                      <a:pt x="7144" y="86985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7" name="Freeform: Shape 506">
                <a:extLst>
                  <a:ext uri="{FF2B5EF4-FFF2-40B4-BE49-F238E27FC236}">
                    <a16:creationId xmlns:a16="http://schemas.microsoft.com/office/drawing/2014/main" id="{09B4E9BA-160F-49AE-9B86-52EA074768C2}"/>
                  </a:ext>
                </a:extLst>
              </p:cNvPr>
              <p:cNvSpPr/>
              <p:nvPr/>
            </p:nvSpPr>
            <p:spPr>
              <a:xfrm>
                <a:off x="3769519" y="2877978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5"/>
                      <a:pt x="86986" y="110014"/>
                      <a:pt x="58579" y="110014"/>
                    </a:cubicBezTo>
                    <a:cubicBezTo>
                      <a:pt x="30172" y="110014"/>
                      <a:pt x="7144" y="86985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8" name="Freeform: Shape 507">
                <a:extLst>
                  <a:ext uri="{FF2B5EF4-FFF2-40B4-BE49-F238E27FC236}">
                    <a16:creationId xmlns:a16="http://schemas.microsoft.com/office/drawing/2014/main" id="{FD4B4585-39DB-446A-A4F6-DDB11D18F677}"/>
                  </a:ext>
                </a:extLst>
              </p:cNvPr>
              <p:cNvSpPr/>
              <p:nvPr/>
            </p:nvSpPr>
            <p:spPr>
              <a:xfrm>
                <a:off x="3769519" y="3079908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5"/>
                      <a:pt x="86986" y="110014"/>
                      <a:pt x="58579" y="110014"/>
                    </a:cubicBezTo>
                    <a:cubicBezTo>
                      <a:pt x="30172" y="110014"/>
                      <a:pt x="7144" y="86985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9" name="Freeform: Shape 508">
                <a:extLst>
                  <a:ext uri="{FF2B5EF4-FFF2-40B4-BE49-F238E27FC236}">
                    <a16:creationId xmlns:a16="http://schemas.microsoft.com/office/drawing/2014/main" id="{1ED8FA8D-FAF5-46B7-85C2-D28B8DC00401}"/>
                  </a:ext>
                </a:extLst>
              </p:cNvPr>
              <p:cNvSpPr/>
              <p:nvPr/>
            </p:nvSpPr>
            <p:spPr>
              <a:xfrm>
                <a:off x="3769519" y="3281838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6"/>
                      <a:pt x="86986" y="110014"/>
                      <a:pt x="58579" y="110014"/>
                    </a:cubicBezTo>
                    <a:cubicBezTo>
                      <a:pt x="30172" y="110014"/>
                      <a:pt x="7144" y="86986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0" name="Freeform: Shape 509">
                <a:extLst>
                  <a:ext uri="{FF2B5EF4-FFF2-40B4-BE49-F238E27FC236}">
                    <a16:creationId xmlns:a16="http://schemas.microsoft.com/office/drawing/2014/main" id="{58635035-6BDE-4FD5-95A6-AB11891D10B5}"/>
                  </a:ext>
                </a:extLst>
              </p:cNvPr>
              <p:cNvSpPr/>
              <p:nvPr/>
            </p:nvSpPr>
            <p:spPr>
              <a:xfrm>
                <a:off x="3769519" y="3483768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5"/>
                      <a:pt x="86986" y="110014"/>
                      <a:pt x="58579" y="110014"/>
                    </a:cubicBezTo>
                    <a:cubicBezTo>
                      <a:pt x="30172" y="110014"/>
                      <a:pt x="7144" y="86985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1" name="Freeform: Shape 510">
                <a:extLst>
                  <a:ext uri="{FF2B5EF4-FFF2-40B4-BE49-F238E27FC236}">
                    <a16:creationId xmlns:a16="http://schemas.microsoft.com/office/drawing/2014/main" id="{4ED6950E-39B7-4CCB-93A0-9321129E8AAC}"/>
                  </a:ext>
                </a:extLst>
              </p:cNvPr>
              <p:cNvSpPr/>
              <p:nvPr/>
            </p:nvSpPr>
            <p:spPr>
              <a:xfrm>
                <a:off x="3769519" y="3686651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6"/>
                      <a:pt x="86986" y="110014"/>
                      <a:pt x="58579" y="110014"/>
                    </a:cubicBezTo>
                    <a:cubicBezTo>
                      <a:pt x="30172" y="110014"/>
                      <a:pt x="7144" y="86986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2" name="Freeform: Shape 511">
                <a:extLst>
                  <a:ext uri="{FF2B5EF4-FFF2-40B4-BE49-F238E27FC236}">
                    <a16:creationId xmlns:a16="http://schemas.microsoft.com/office/drawing/2014/main" id="{86EB9D4D-CF10-4D65-BA01-1803C4BB8603}"/>
                  </a:ext>
                </a:extLst>
              </p:cNvPr>
              <p:cNvSpPr/>
              <p:nvPr/>
            </p:nvSpPr>
            <p:spPr>
              <a:xfrm>
                <a:off x="3769519" y="3888581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5"/>
                      <a:pt x="86986" y="110014"/>
                      <a:pt x="58579" y="110014"/>
                    </a:cubicBezTo>
                    <a:cubicBezTo>
                      <a:pt x="30172" y="110014"/>
                      <a:pt x="7144" y="86985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3" name="Freeform: Shape 512">
                <a:extLst>
                  <a:ext uri="{FF2B5EF4-FFF2-40B4-BE49-F238E27FC236}">
                    <a16:creationId xmlns:a16="http://schemas.microsoft.com/office/drawing/2014/main" id="{1E8DC428-3ADD-4F9A-A52D-B29838BDE2D5}"/>
                  </a:ext>
                </a:extLst>
              </p:cNvPr>
              <p:cNvSpPr/>
              <p:nvPr/>
            </p:nvSpPr>
            <p:spPr>
              <a:xfrm>
                <a:off x="3769519" y="4090511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6"/>
                      <a:pt x="86986" y="110014"/>
                      <a:pt x="58579" y="110014"/>
                    </a:cubicBezTo>
                    <a:cubicBezTo>
                      <a:pt x="30172" y="110014"/>
                      <a:pt x="7144" y="86986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4" name="Freeform: Shape 513">
                <a:extLst>
                  <a:ext uri="{FF2B5EF4-FFF2-40B4-BE49-F238E27FC236}">
                    <a16:creationId xmlns:a16="http://schemas.microsoft.com/office/drawing/2014/main" id="{83B38C26-549D-41B7-8A87-D31D61C2CC81}"/>
                  </a:ext>
                </a:extLst>
              </p:cNvPr>
              <p:cNvSpPr/>
              <p:nvPr/>
            </p:nvSpPr>
            <p:spPr>
              <a:xfrm>
                <a:off x="3769519" y="4292441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5"/>
                      <a:pt x="86986" y="110014"/>
                      <a:pt x="58579" y="110014"/>
                    </a:cubicBezTo>
                    <a:cubicBezTo>
                      <a:pt x="30172" y="110014"/>
                      <a:pt x="7144" y="86985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5" name="Freeform: Shape 514">
                <a:extLst>
                  <a:ext uri="{FF2B5EF4-FFF2-40B4-BE49-F238E27FC236}">
                    <a16:creationId xmlns:a16="http://schemas.microsoft.com/office/drawing/2014/main" id="{0AB10B92-6416-4026-B803-01C2A30BD7F4}"/>
                  </a:ext>
                </a:extLst>
              </p:cNvPr>
              <p:cNvSpPr/>
              <p:nvPr/>
            </p:nvSpPr>
            <p:spPr>
              <a:xfrm>
                <a:off x="3769519" y="4495323"/>
                <a:ext cx="114300" cy="114300"/>
              </a:xfrm>
              <a:custGeom>
                <a:avLst/>
                <a:gdLst>
                  <a:gd name="connsiteX0" fmla="*/ 110014 w 114300"/>
                  <a:gd name="connsiteY0" fmla="*/ 58579 h 114300"/>
                  <a:gd name="connsiteX1" fmla="*/ 58579 w 114300"/>
                  <a:gd name="connsiteY1" fmla="*/ 110014 h 114300"/>
                  <a:gd name="connsiteX2" fmla="*/ 7144 w 114300"/>
                  <a:gd name="connsiteY2" fmla="*/ 58579 h 114300"/>
                  <a:gd name="connsiteX3" fmla="*/ 58579 w 114300"/>
                  <a:gd name="connsiteY3" fmla="*/ 7144 h 114300"/>
                  <a:gd name="connsiteX4" fmla="*/ 110014 w 114300"/>
                  <a:gd name="connsiteY4" fmla="*/ 58579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0014" y="58579"/>
                    </a:moveTo>
                    <a:cubicBezTo>
                      <a:pt x="110014" y="86986"/>
                      <a:pt x="86986" y="110014"/>
                      <a:pt x="58579" y="110014"/>
                    </a:cubicBezTo>
                    <a:cubicBezTo>
                      <a:pt x="30172" y="110014"/>
                      <a:pt x="7144" y="86986"/>
                      <a:pt x="7144" y="58579"/>
                    </a:cubicBezTo>
                    <a:cubicBezTo>
                      <a:pt x="7144" y="30172"/>
                      <a:pt x="30172" y="7144"/>
                      <a:pt x="58579" y="7144"/>
                    </a:cubicBezTo>
                    <a:cubicBezTo>
                      <a:pt x="86986" y="7144"/>
                      <a:pt x="110014" y="30172"/>
                      <a:pt x="110014" y="5857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6" name="Freeform: Shape 515">
                <a:extLst>
                  <a:ext uri="{FF2B5EF4-FFF2-40B4-BE49-F238E27FC236}">
                    <a16:creationId xmlns:a16="http://schemas.microsoft.com/office/drawing/2014/main" id="{802CA5BA-E97C-4FFE-88A2-23957214B679}"/>
                  </a:ext>
                </a:extLst>
              </p:cNvPr>
              <p:cNvSpPr/>
              <p:nvPr/>
            </p:nvSpPr>
            <p:spPr>
              <a:xfrm>
                <a:off x="3565684" y="2269331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7" name="Freeform: Shape 516">
                <a:extLst>
                  <a:ext uri="{FF2B5EF4-FFF2-40B4-BE49-F238E27FC236}">
                    <a16:creationId xmlns:a16="http://schemas.microsoft.com/office/drawing/2014/main" id="{CEED4741-7A9C-471F-8E96-655ECC0BA211}"/>
                  </a:ext>
                </a:extLst>
              </p:cNvPr>
              <p:cNvSpPr/>
              <p:nvPr/>
            </p:nvSpPr>
            <p:spPr>
              <a:xfrm>
                <a:off x="3565684" y="2471261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8" name="Freeform: Shape 517">
                <a:extLst>
                  <a:ext uri="{FF2B5EF4-FFF2-40B4-BE49-F238E27FC236}">
                    <a16:creationId xmlns:a16="http://schemas.microsoft.com/office/drawing/2014/main" id="{3C9DE3E3-5177-47B9-A3EF-64A7A383AF8A}"/>
                  </a:ext>
                </a:extLst>
              </p:cNvPr>
              <p:cNvSpPr/>
              <p:nvPr/>
            </p:nvSpPr>
            <p:spPr>
              <a:xfrm>
                <a:off x="3565684" y="2673191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9" name="Freeform: Shape 518">
                <a:extLst>
                  <a:ext uri="{FF2B5EF4-FFF2-40B4-BE49-F238E27FC236}">
                    <a16:creationId xmlns:a16="http://schemas.microsoft.com/office/drawing/2014/main" id="{B19F1617-30CF-48B6-AFE7-5A75E8A77594}"/>
                  </a:ext>
                </a:extLst>
              </p:cNvPr>
              <p:cNvSpPr/>
              <p:nvPr/>
            </p:nvSpPr>
            <p:spPr>
              <a:xfrm>
                <a:off x="3565684" y="2876073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0" name="Freeform: Shape 519">
                <a:extLst>
                  <a:ext uri="{FF2B5EF4-FFF2-40B4-BE49-F238E27FC236}">
                    <a16:creationId xmlns:a16="http://schemas.microsoft.com/office/drawing/2014/main" id="{6C5F3357-0686-4BD7-A7A1-AF3219E51CCF}"/>
                  </a:ext>
                </a:extLst>
              </p:cNvPr>
              <p:cNvSpPr/>
              <p:nvPr/>
            </p:nvSpPr>
            <p:spPr>
              <a:xfrm>
                <a:off x="3565684" y="3078003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1" name="Freeform: Shape 520">
                <a:extLst>
                  <a:ext uri="{FF2B5EF4-FFF2-40B4-BE49-F238E27FC236}">
                    <a16:creationId xmlns:a16="http://schemas.microsoft.com/office/drawing/2014/main" id="{6EE0A247-FDBE-473C-86AB-314C3023743A}"/>
                  </a:ext>
                </a:extLst>
              </p:cNvPr>
              <p:cNvSpPr/>
              <p:nvPr/>
            </p:nvSpPr>
            <p:spPr>
              <a:xfrm>
                <a:off x="3565684" y="3279933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2" name="Freeform: Shape 521">
                <a:extLst>
                  <a:ext uri="{FF2B5EF4-FFF2-40B4-BE49-F238E27FC236}">
                    <a16:creationId xmlns:a16="http://schemas.microsoft.com/office/drawing/2014/main" id="{07BC3A32-35F2-4EBA-ABFE-17687AE26762}"/>
                  </a:ext>
                </a:extLst>
              </p:cNvPr>
              <p:cNvSpPr/>
              <p:nvPr/>
            </p:nvSpPr>
            <p:spPr>
              <a:xfrm>
                <a:off x="3565684" y="3481863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3" name="Freeform: Shape 522">
                <a:extLst>
                  <a:ext uri="{FF2B5EF4-FFF2-40B4-BE49-F238E27FC236}">
                    <a16:creationId xmlns:a16="http://schemas.microsoft.com/office/drawing/2014/main" id="{35DBB1C0-1200-4432-95EC-F3DC349E81AB}"/>
                  </a:ext>
                </a:extLst>
              </p:cNvPr>
              <p:cNvSpPr/>
              <p:nvPr/>
            </p:nvSpPr>
            <p:spPr>
              <a:xfrm>
                <a:off x="3565684" y="3684746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4" name="Freeform: Shape 523">
                <a:extLst>
                  <a:ext uri="{FF2B5EF4-FFF2-40B4-BE49-F238E27FC236}">
                    <a16:creationId xmlns:a16="http://schemas.microsoft.com/office/drawing/2014/main" id="{2C31D903-D243-43D4-8FE3-AD11B5AD54B4}"/>
                  </a:ext>
                </a:extLst>
              </p:cNvPr>
              <p:cNvSpPr/>
              <p:nvPr/>
            </p:nvSpPr>
            <p:spPr>
              <a:xfrm>
                <a:off x="3565684" y="3886676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5" name="Freeform: Shape 524">
                <a:extLst>
                  <a:ext uri="{FF2B5EF4-FFF2-40B4-BE49-F238E27FC236}">
                    <a16:creationId xmlns:a16="http://schemas.microsoft.com/office/drawing/2014/main" id="{EBCC7D73-ACBF-4B61-87EC-D6FF08745543}"/>
                  </a:ext>
                </a:extLst>
              </p:cNvPr>
              <p:cNvSpPr/>
              <p:nvPr/>
            </p:nvSpPr>
            <p:spPr>
              <a:xfrm>
                <a:off x="3565684" y="4088606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6" name="Freeform: Shape 525">
                <a:extLst>
                  <a:ext uri="{FF2B5EF4-FFF2-40B4-BE49-F238E27FC236}">
                    <a16:creationId xmlns:a16="http://schemas.microsoft.com/office/drawing/2014/main" id="{8813182F-F8BE-4F50-AA48-814F698DA386}"/>
                  </a:ext>
                </a:extLst>
              </p:cNvPr>
              <p:cNvSpPr/>
              <p:nvPr/>
            </p:nvSpPr>
            <p:spPr>
              <a:xfrm>
                <a:off x="3565684" y="4290536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7" name="Freeform: Shape 526">
                <a:extLst>
                  <a:ext uri="{FF2B5EF4-FFF2-40B4-BE49-F238E27FC236}">
                    <a16:creationId xmlns:a16="http://schemas.microsoft.com/office/drawing/2014/main" id="{24174054-6283-45DE-9F93-740BF7111425}"/>
                  </a:ext>
                </a:extLst>
              </p:cNvPr>
              <p:cNvSpPr/>
              <p:nvPr/>
            </p:nvSpPr>
            <p:spPr>
              <a:xfrm>
                <a:off x="3565684" y="4493418"/>
                <a:ext cx="114300" cy="114300"/>
              </a:xfrm>
              <a:custGeom>
                <a:avLst/>
                <a:gdLst>
                  <a:gd name="connsiteX0" fmla="*/ 113824 w 114300"/>
                  <a:gd name="connsiteY0" fmla="*/ 60484 h 114300"/>
                  <a:gd name="connsiteX1" fmla="*/ 60484 w 114300"/>
                  <a:gd name="connsiteY1" fmla="*/ 113824 h 114300"/>
                  <a:gd name="connsiteX2" fmla="*/ 7144 w 114300"/>
                  <a:gd name="connsiteY2" fmla="*/ 60484 h 114300"/>
                  <a:gd name="connsiteX3" fmla="*/ 60484 w 114300"/>
                  <a:gd name="connsiteY3" fmla="*/ 7144 h 114300"/>
                  <a:gd name="connsiteX4" fmla="*/ 113824 w 114300"/>
                  <a:gd name="connsiteY4" fmla="*/ 60484 h 114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4300" h="114300">
                    <a:moveTo>
                      <a:pt x="113824" y="60484"/>
                    </a:moveTo>
                    <a:cubicBezTo>
                      <a:pt x="113824" y="89943"/>
                      <a:pt x="89943" y="113824"/>
                      <a:pt x="60484" y="113824"/>
                    </a:cubicBezTo>
                    <a:cubicBezTo>
                      <a:pt x="31025" y="113824"/>
                      <a:pt x="7144" y="89943"/>
                      <a:pt x="7144" y="60484"/>
                    </a:cubicBezTo>
                    <a:cubicBezTo>
                      <a:pt x="7144" y="31025"/>
                      <a:pt x="31025" y="7144"/>
                      <a:pt x="60484" y="7144"/>
                    </a:cubicBezTo>
                    <a:cubicBezTo>
                      <a:pt x="89943" y="7144"/>
                      <a:pt x="113824" y="31025"/>
                      <a:pt x="113824" y="6048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8" name="Freeform: Shape 527">
                <a:extLst>
                  <a:ext uri="{FF2B5EF4-FFF2-40B4-BE49-F238E27FC236}">
                    <a16:creationId xmlns:a16="http://schemas.microsoft.com/office/drawing/2014/main" id="{DB17D6FC-5046-4F25-9B52-E023D5BF2E00}"/>
                  </a:ext>
                </a:extLst>
              </p:cNvPr>
              <p:cNvSpPr/>
              <p:nvPr/>
            </p:nvSpPr>
            <p:spPr>
              <a:xfrm>
                <a:off x="3360896" y="2267426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9" name="Freeform: Shape 528">
                <a:extLst>
                  <a:ext uri="{FF2B5EF4-FFF2-40B4-BE49-F238E27FC236}">
                    <a16:creationId xmlns:a16="http://schemas.microsoft.com/office/drawing/2014/main" id="{D3283834-5511-496D-BA3D-9FD607B4F48F}"/>
                  </a:ext>
                </a:extLst>
              </p:cNvPr>
              <p:cNvSpPr/>
              <p:nvPr/>
            </p:nvSpPr>
            <p:spPr>
              <a:xfrm>
                <a:off x="3360896" y="2469356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0" name="Freeform: Shape 529">
                <a:extLst>
                  <a:ext uri="{FF2B5EF4-FFF2-40B4-BE49-F238E27FC236}">
                    <a16:creationId xmlns:a16="http://schemas.microsoft.com/office/drawing/2014/main" id="{C94EE410-9115-422E-BD56-D5F3130F0495}"/>
                  </a:ext>
                </a:extLst>
              </p:cNvPr>
              <p:cNvSpPr/>
              <p:nvPr/>
            </p:nvSpPr>
            <p:spPr>
              <a:xfrm>
                <a:off x="3360896" y="2671286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1" name="Freeform: Shape 530">
                <a:extLst>
                  <a:ext uri="{FF2B5EF4-FFF2-40B4-BE49-F238E27FC236}">
                    <a16:creationId xmlns:a16="http://schemas.microsoft.com/office/drawing/2014/main" id="{998ED375-19A9-492D-85C4-BCB42AB60452}"/>
                  </a:ext>
                </a:extLst>
              </p:cNvPr>
              <p:cNvSpPr/>
              <p:nvPr/>
            </p:nvSpPr>
            <p:spPr>
              <a:xfrm>
                <a:off x="3361849" y="2874168"/>
                <a:ext cx="123825" cy="123825"/>
              </a:xfrm>
              <a:custGeom>
                <a:avLst/>
                <a:gdLst>
                  <a:gd name="connsiteX0" fmla="*/ 7144 w 123825"/>
                  <a:gd name="connsiteY0" fmla="*/ 62389 h 123825"/>
                  <a:gd name="connsiteX1" fmla="*/ 62389 w 123825"/>
                  <a:gd name="connsiteY1" fmla="*/ 117634 h 123825"/>
                  <a:gd name="connsiteX2" fmla="*/ 117634 w 123825"/>
                  <a:gd name="connsiteY2" fmla="*/ 62389 h 123825"/>
                  <a:gd name="connsiteX3" fmla="*/ 62389 w 123825"/>
                  <a:gd name="connsiteY3" fmla="*/ 7144 h 123825"/>
                  <a:gd name="connsiteX4" fmla="*/ 714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7144" y="62389"/>
                    </a:moveTo>
                    <a:cubicBezTo>
                      <a:pt x="7144" y="92869"/>
                      <a:pt x="31909" y="117634"/>
                      <a:pt x="62389" y="117634"/>
                    </a:cubicBezTo>
                    <a:cubicBezTo>
                      <a:pt x="92869" y="117634"/>
                      <a:pt x="117634" y="92869"/>
                      <a:pt x="117634" y="62389"/>
                    </a:cubicBezTo>
                    <a:cubicBezTo>
                      <a:pt x="117634" y="31909"/>
                      <a:pt x="92869" y="7144"/>
                      <a:pt x="62389" y="7144"/>
                    </a:cubicBezTo>
                    <a:cubicBezTo>
                      <a:pt x="31909" y="7144"/>
                      <a:pt x="7144" y="31909"/>
                      <a:pt x="714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2" name="Freeform: Shape 531">
                <a:extLst>
                  <a:ext uri="{FF2B5EF4-FFF2-40B4-BE49-F238E27FC236}">
                    <a16:creationId xmlns:a16="http://schemas.microsoft.com/office/drawing/2014/main" id="{CA698D42-B9BC-4E9D-926C-F06C1A1F05BD}"/>
                  </a:ext>
                </a:extLst>
              </p:cNvPr>
              <p:cNvSpPr/>
              <p:nvPr/>
            </p:nvSpPr>
            <p:spPr>
              <a:xfrm>
                <a:off x="3360896" y="3076098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3" name="Freeform: Shape 532">
                <a:extLst>
                  <a:ext uri="{FF2B5EF4-FFF2-40B4-BE49-F238E27FC236}">
                    <a16:creationId xmlns:a16="http://schemas.microsoft.com/office/drawing/2014/main" id="{6C28550C-0C95-42D9-8B8A-B57D685F3E02}"/>
                  </a:ext>
                </a:extLst>
              </p:cNvPr>
              <p:cNvSpPr/>
              <p:nvPr/>
            </p:nvSpPr>
            <p:spPr>
              <a:xfrm>
                <a:off x="3360896" y="3278028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4" name="Freeform: Shape 533">
                <a:extLst>
                  <a:ext uri="{FF2B5EF4-FFF2-40B4-BE49-F238E27FC236}">
                    <a16:creationId xmlns:a16="http://schemas.microsoft.com/office/drawing/2014/main" id="{B8FA96EB-8AB4-48A1-BD52-94A24A7F45BC}"/>
                  </a:ext>
                </a:extLst>
              </p:cNvPr>
              <p:cNvSpPr/>
              <p:nvPr/>
            </p:nvSpPr>
            <p:spPr>
              <a:xfrm>
                <a:off x="3360896" y="3479958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5" name="Freeform: Shape 534">
                <a:extLst>
                  <a:ext uri="{FF2B5EF4-FFF2-40B4-BE49-F238E27FC236}">
                    <a16:creationId xmlns:a16="http://schemas.microsoft.com/office/drawing/2014/main" id="{70DC73A5-BA2F-47AF-B8CC-E2D1CABA6865}"/>
                  </a:ext>
                </a:extLst>
              </p:cNvPr>
              <p:cNvSpPr/>
              <p:nvPr/>
            </p:nvSpPr>
            <p:spPr>
              <a:xfrm>
                <a:off x="3360896" y="3682841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6" name="Freeform: Shape 535">
                <a:extLst>
                  <a:ext uri="{FF2B5EF4-FFF2-40B4-BE49-F238E27FC236}">
                    <a16:creationId xmlns:a16="http://schemas.microsoft.com/office/drawing/2014/main" id="{369BFF76-DAFC-466F-8713-625725F1A62F}"/>
                  </a:ext>
                </a:extLst>
              </p:cNvPr>
              <p:cNvSpPr/>
              <p:nvPr/>
            </p:nvSpPr>
            <p:spPr>
              <a:xfrm>
                <a:off x="3360896" y="3884771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7" name="Freeform: Shape 536">
                <a:extLst>
                  <a:ext uri="{FF2B5EF4-FFF2-40B4-BE49-F238E27FC236}">
                    <a16:creationId xmlns:a16="http://schemas.microsoft.com/office/drawing/2014/main" id="{376ADDD7-6B8E-4E1B-9C8C-3265A8C69E7F}"/>
                  </a:ext>
                </a:extLst>
              </p:cNvPr>
              <p:cNvSpPr/>
              <p:nvPr/>
            </p:nvSpPr>
            <p:spPr>
              <a:xfrm>
                <a:off x="3361849" y="4086701"/>
                <a:ext cx="123825" cy="123825"/>
              </a:xfrm>
              <a:custGeom>
                <a:avLst/>
                <a:gdLst>
                  <a:gd name="connsiteX0" fmla="*/ 7144 w 123825"/>
                  <a:gd name="connsiteY0" fmla="*/ 62389 h 123825"/>
                  <a:gd name="connsiteX1" fmla="*/ 62389 w 123825"/>
                  <a:gd name="connsiteY1" fmla="*/ 117634 h 123825"/>
                  <a:gd name="connsiteX2" fmla="*/ 117634 w 123825"/>
                  <a:gd name="connsiteY2" fmla="*/ 62389 h 123825"/>
                  <a:gd name="connsiteX3" fmla="*/ 62389 w 123825"/>
                  <a:gd name="connsiteY3" fmla="*/ 7144 h 123825"/>
                  <a:gd name="connsiteX4" fmla="*/ 714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7144" y="62389"/>
                    </a:moveTo>
                    <a:cubicBezTo>
                      <a:pt x="7144" y="92869"/>
                      <a:pt x="31909" y="117634"/>
                      <a:pt x="62389" y="117634"/>
                    </a:cubicBezTo>
                    <a:cubicBezTo>
                      <a:pt x="92869" y="117634"/>
                      <a:pt x="117634" y="92869"/>
                      <a:pt x="117634" y="62389"/>
                    </a:cubicBezTo>
                    <a:cubicBezTo>
                      <a:pt x="117634" y="31909"/>
                      <a:pt x="92869" y="7144"/>
                      <a:pt x="62389" y="7144"/>
                    </a:cubicBezTo>
                    <a:cubicBezTo>
                      <a:pt x="31909" y="7144"/>
                      <a:pt x="7144" y="31909"/>
                      <a:pt x="714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8" name="Freeform: Shape 537">
                <a:extLst>
                  <a:ext uri="{FF2B5EF4-FFF2-40B4-BE49-F238E27FC236}">
                    <a16:creationId xmlns:a16="http://schemas.microsoft.com/office/drawing/2014/main" id="{D20EF56C-E904-4BC6-A4A0-028A086E608B}"/>
                  </a:ext>
                </a:extLst>
              </p:cNvPr>
              <p:cNvSpPr/>
              <p:nvPr/>
            </p:nvSpPr>
            <p:spPr>
              <a:xfrm>
                <a:off x="3360896" y="4288631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9" name="Freeform: Shape 538">
                <a:extLst>
                  <a:ext uri="{FF2B5EF4-FFF2-40B4-BE49-F238E27FC236}">
                    <a16:creationId xmlns:a16="http://schemas.microsoft.com/office/drawing/2014/main" id="{6A4CA3B3-482E-4526-97EA-8D05301A9788}"/>
                  </a:ext>
                </a:extLst>
              </p:cNvPr>
              <p:cNvSpPr/>
              <p:nvPr/>
            </p:nvSpPr>
            <p:spPr>
              <a:xfrm>
                <a:off x="3360896" y="4491513"/>
                <a:ext cx="123825" cy="123825"/>
              </a:xfrm>
              <a:custGeom>
                <a:avLst/>
                <a:gdLst>
                  <a:gd name="connsiteX0" fmla="*/ 117634 w 123825"/>
                  <a:gd name="connsiteY0" fmla="*/ 62389 h 123825"/>
                  <a:gd name="connsiteX1" fmla="*/ 62389 w 123825"/>
                  <a:gd name="connsiteY1" fmla="*/ 117634 h 123825"/>
                  <a:gd name="connsiteX2" fmla="*/ 7144 w 123825"/>
                  <a:gd name="connsiteY2" fmla="*/ 62389 h 123825"/>
                  <a:gd name="connsiteX3" fmla="*/ 62389 w 123825"/>
                  <a:gd name="connsiteY3" fmla="*/ 7144 h 123825"/>
                  <a:gd name="connsiteX4" fmla="*/ 117634 w 123825"/>
                  <a:gd name="connsiteY4" fmla="*/ 6238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7634" y="62389"/>
                    </a:moveTo>
                    <a:cubicBezTo>
                      <a:pt x="117634" y="92900"/>
                      <a:pt x="92900" y="117634"/>
                      <a:pt x="62389" y="117634"/>
                    </a:cubicBezTo>
                    <a:cubicBezTo>
                      <a:pt x="31878" y="117634"/>
                      <a:pt x="7144" y="92900"/>
                      <a:pt x="7144" y="62389"/>
                    </a:cubicBezTo>
                    <a:cubicBezTo>
                      <a:pt x="7144" y="31878"/>
                      <a:pt x="31878" y="7144"/>
                      <a:pt x="62389" y="7144"/>
                    </a:cubicBezTo>
                    <a:cubicBezTo>
                      <a:pt x="92900" y="7144"/>
                      <a:pt x="117634" y="31878"/>
                      <a:pt x="117634" y="6238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0" name="Freeform: Shape 539">
                <a:extLst>
                  <a:ext uri="{FF2B5EF4-FFF2-40B4-BE49-F238E27FC236}">
                    <a16:creationId xmlns:a16="http://schemas.microsoft.com/office/drawing/2014/main" id="{93F78F18-EFC9-4A06-B7C1-0EC44944DB44}"/>
                  </a:ext>
                </a:extLst>
              </p:cNvPr>
              <p:cNvSpPr/>
              <p:nvPr/>
            </p:nvSpPr>
            <p:spPr>
              <a:xfrm>
                <a:off x="3158014" y="2266473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1" name="Freeform: Shape 540">
                <a:extLst>
                  <a:ext uri="{FF2B5EF4-FFF2-40B4-BE49-F238E27FC236}">
                    <a16:creationId xmlns:a16="http://schemas.microsoft.com/office/drawing/2014/main" id="{0F9A0200-02A1-4C84-BEA2-285F1BC1944D}"/>
                  </a:ext>
                </a:extLst>
              </p:cNvPr>
              <p:cNvSpPr/>
              <p:nvPr/>
            </p:nvSpPr>
            <p:spPr>
              <a:xfrm>
                <a:off x="3158014" y="2468403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2" name="Freeform: Shape 541">
                <a:extLst>
                  <a:ext uri="{FF2B5EF4-FFF2-40B4-BE49-F238E27FC236}">
                    <a16:creationId xmlns:a16="http://schemas.microsoft.com/office/drawing/2014/main" id="{40C0B9F9-B5BC-49AE-82E9-80ACB83480DF}"/>
                  </a:ext>
                </a:extLst>
              </p:cNvPr>
              <p:cNvSpPr/>
              <p:nvPr/>
            </p:nvSpPr>
            <p:spPr>
              <a:xfrm>
                <a:off x="3158014" y="2670333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3" name="Freeform: Shape 542">
                <a:extLst>
                  <a:ext uri="{FF2B5EF4-FFF2-40B4-BE49-F238E27FC236}">
                    <a16:creationId xmlns:a16="http://schemas.microsoft.com/office/drawing/2014/main" id="{49947A84-DBD2-45DC-B53B-28D544BD1DC0}"/>
                  </a:ext>
                </a:extLst>
              </p:cNvPr>
              <p:cNvSpPr/>
              <p:nvPr/>
            </p:nvSpPr>
            <p:spPr>
              <a:xfrm>
                <a:off x="3158014" y="2873216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4" name="Freeform: Shape 543">
                <a:extLst>
                  <a:ext uri="{FF2B5EF4-FFF2-40B4-BE49-F238E27FC236}">
                    <a16:creationId xmlns:a16="http://schemas.microsoft.com/office/drawing/2014/main" id="{2E40EEC1-F554-4E8D-96CC-7F23406C3898}"/>
                  </a:ext>
                </a:extLst>
              </p:cNvPr>
              <p:cNvSpPr/>
              <p:nvPr/>
            </p:nvSpPr>
            <p:spPr>
              <a:xfrm>
                <a:off x="3158014" y="3075146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5" name="Freeform: Shape 544">
                <a:extLst>
                  <a:ext uri="{FF2B5EF4-FFF2-40B4-BE49-F238E27FC236}">
                    <a16:creationId xmlns:a16="http://schemas.microsoft.com/office/drawing/2014/main" id="{F95E8AB6-139B-4990-9395-EB71E6B26ADD}"/>
                  </a:ext>
                </a:extLst>
              </p:cNvPr>
              <p:cNvSpPr/>
              <p:nvPr/>
            </p:nvSpPr>
            <p:spPr>
              <a:xfrm>
                <a:off x="3158014" y="3277076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6" name="Freeform: Shape 545">
                <a:extLst>
                  <a:ext uri="{FF2B5EF4-FFF2-40B4-BE49-F238E27FC236}">
                    <a16:creationId xmlns:a16="http://schemas.microsoft.com/office/drawing/2014/main" id="{C878B51C-0485-4711-83D2-4BA81F77E639}"/>
                  </a:ext>
                </a:extLst>
              </p:cNvPr>
              <p:cNvSpPr/>
              <p:nvPr/>
            </p:nvSpPr>
            <p:spPr>
              <a:xfrm>
                <a:off x="3158014" y="3479006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7" name="Freeform: Shape 546">
                <a:extLst>
                  <a:ext uri="{FF2B5EF4-FFF2-40B4-BE49-F238E27FC236}">
                    <a16:creationId xmlns:a16="http://schemas.microsoft.com/office/drawing/2014/main" id="{89CEB1CB-6643-46F3-9637-67E34646DA21}"/>
                  </a:ext>
                </a:extLst>
              </p:cNvPr>
              <p:cNvSpPr/>
              <p:nvPr/>
            </p:nvSpPr>
            <p:spPr>
              <a:xfrm>
                <a:off x="3158014" y="3681888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8" name="Freeform: Shape 547">
                <a:extLst>
                  <a:ext uri="{FF2B5EF4-FFF2-40B4-BE49-F238E27FC236}">
                    <a16:creationId xmlns:a16="http://schemas.microsoft.com/office/drawing/2014/main" id="{FEA27509-2E74-4FAD-B6B9-C61AA3BCE0EC}"/>
                  </a:ext>
                </a:extLst>
              </p:cNvPr>
              <p:cNvSpPr/>
              <p:nvPr/>
            </p:nvSpPr>
            <p:spPr>
              <a:xfrm>
                <a:off x="3158014" y="3883818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9" name="Freeform: Shape 548">
                <a:extLst>
                  <a:ext uri="{FF2B5EF4-FFF2-40B4-BE49-F238E27FC236}">
                    <a16:creationId xmlns:a16="http://schemas.microsoft.com/office/drawing/2014/main" id="{CEE7DEE1-4191-4564-A293-6928137B6506}"/>
                  </a:ext>
                </a:extLst>
              </p:cNvPr>
              <p:cNvSpPr/>
              <p:nvPr/>
            </p:nvSpPr>
            <p:spPr>
              <a:xfrm>
                <a:off x="3158014" y="4085748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0" name="Freeform: Shape 549">
                <a:extLst>
                  <a:ext uri="{FF2B5EF4-FFF2-40B4-BE49-F238E27FC236}">
                    <a16:creationId xmlns:a16="http://schemas.microsoft.com/office/drawing/2014/main" id="{AC61C481-5600-4BEA-8B47-17060DC65A45}"/>
                  </a:ext>
                </a:extLst>
              </p:cNvPr>
              <p:cNvSpPr/>
              <p:nvPr/>
            </p:nvSpPr>
            <p:spPr>
              <a:xfrm>
                <a:off x="3158014" y="4287678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1" name="Freeform: Shape 550">
                <a:extLst>
                  <a:ext uri="{FF2B5EF4-FFF2-40B4-BE49-F238E27FC236}">
                    <a16:creationId xmlns:a16="http://schemas.microsoft.com/office/drawing/2014/main" id="{5818D9D5-1484-4D34-977E-3BD3959851EC}"/>
                  </a:ext>
                </a:extLst>
              </p:cNvPr>
              <p:cNvSpPr/>
              <p:nvPr/>
            </p:nvSpPr>
            <p:spPr>
              <a:xfrm>
                <a:off x="3158014" y="4490561"/>
                <a:ext cx="123825" cy="123825"/>
              </a:xfrm>
              <a:custGeom>
                <a:avLst/>
                <a:gdLst>
                  <a:gd name="connsiteX0" fmla="*/ 119539 w 123825"/>
                  <a:gd name="connsiteY0" fmla="*/ 63341 h 123825"/>
                  <a:gd name="connsiteX1" fmla="*/ 63341 w 123825"/>
                  <a:gd name="connsiteY1" fmla="*/ 119539 h 123825"/>
                  <a:gd name="connsiteX2" fmla="*/ 7144 w 123825"/>
                  <a:gd name="connsiteY2" fmla="*/ 63341 h 123825"/>
                  <a:gd name="connsiteX3" fmla="*/ 63341 w 123825"/>
                  <a:gd name="connsiteY3" fmla="*/ 7144 h 123825"/>
                  <a:gd name="connsiteX4" fmla="*/ 119539 w 123825"/>
                  <a:gd name="connsiteY4" fmla="*/ 63341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19539" y="63341"/>
                    </a:moveTo>
                    <a:cubicBezTo>
                      <a:pt x="119539" y="94378"/>
                      <a:pt x="94378" y="119539"/>
                      <a:pt x="63341" y="119539"/>
                    </a:cubicBezTo>
                    <a:cubicBezTo>
                      <a:pt x="32304" y="119539"/>
                      <a:pt x="7144" y="94378"/>
                      <a:pt x="7144" y="63341"/>
                    </a:cubicBezTo>
                    <a:cubicBezTo>
                      <a:pt x="7144" y="32304"/>
                      <a:pt x="32304" y="7144"/>
                      <a:pt x="63341" y="7144"/>
                    </a:cubicBezTo>
                    <a:cubicBezTo>
                      <a:pt x="94378" y="7144"/>
                      <a:pt x="119539" y="32304"/>
                      <a:pt x="119539" y="6334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2" name="Freeform: Shape 551">
                <a:extLst>
                  <a:ext uri="{FF2B5EF4-FFF2-40B4-BE49-F238E27FC236}">
                    <a16:creationId xmlns:a16="http://schemas.microsoft.com/office/drawing/2014/main" id="{EA2D57B8-F1A0-4F5C-ADD0-66EFBBA4E849}"/>
                  </a:ext>
                </a:extLst>
              </p:cNvPr>
              <p:cNvSpPr/>
              <p:nvPr/>
            </p:nvSpPr>
            <p:spPr>
              <a:xfrm>
                <a:off x="2954179" y="2264568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5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3" name="Freeform: Shape 552">
                <a:extLst>
                  <a:ext uri="{FF2B5EF4-FFF2-40B4-BE49-F238E27FC236}">
                    <a16:creationId xmlns:a16="http://schemas.microsoft.com/office/drawing/2014/main" id="{6F24452A-B563-4489-B847-9208B79E257D}"/>
                  </a:ext>
                </a:extLst>
              </p:cNvPr>
              <p:cNvSpPr/>
              <p:nvPr/>
            </p:nvSpPr>
            <p:spPr>
              <a:xfrm>
                <a:off x="2954179" y="2466498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5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4" name="Freeform: Shape 553">
                <a:extLst>
                  <a:ext uri="{FF2B5EF4-FFF2-40B4-BE49-F238E27FC236}">
                    <a16:creationId xmlns:a16="http://schemas.microsoft.com/office/drawing/2014/main" id="{19D0D1B7-7C25-4301-8A0A-126DD5AEBFB7}"/>
                  </a:ext>
                </a:extLst>
              </p:cNvPr>
              <p:cNvSpPr/>
              <p:nvPr/>
            </p:nvSpPr>
            <p:spPr>
              <a:xfrm>
                <a:off x="2954179" y="2668428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5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5" name="Freeform: Shape 554">
                <a:extLst>
                  <a:ext uri="{FF2B5EF4-FFF2-40B4-BE49-F238E27FC236}">
                    <a16:creationId xmlns:a16="http://schemas.microsoft.com/office/drawing/2014/main" id="{E19A272A-B063-43E5-9BC0-742D50EC3265}"/>
                  </a:ext>
                </a:extLst>
              </p:cNvPr>
              <p:cNvSpPr/>
              <p:nvPr/>
            </p:nvSpPr>
            <p:spPr>
              <a:xfrm>
                <a:off x="2954179" y="2871311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5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6" name="Freeform: Shape 555">
                <a:extLst>
                  <a:ext uri="{FF2B5EF4-FFF2-40B4-BE49-F238E27FC236}">
                    <a16:creationId xmlns:a16="http://schemas.microsoft.com/office/drawing/2014/main" id="{17F3473D-F2C0-4BE6-BC3B-46F6575A34CA}"/>
                  </a:ext>
                </a:extLst>
              </p:cNvPr>
              <p:cNvSpPr/>
              <p:nvPr/>
            </p:nvSpPr>
            <p:spPr>
              <a:xfrm>
                <a:off x="2954179" y="3073241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6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7" name="Freeform: Shape 556">
                <a:extLst>
                  <a:ext uri="{FF2B5EF4-FFF2-40B4-BE49-F238E27FC236}">
                    <a16:creationId xmlns:a16="http://schemas.microsoft.com/office/drawing/2014/main" id="{38166860-DEBE-4037-BFD8-0E6DD89F34AA}"/>
                  </a:ext>
                </a:extLst>
              </p:cNvPr>
              <p:cNvSpPr/>
              <p:nvPr/>
            </p:nvSpPr>
            <p:spPr>
              <a:xfrm>
                <a:off x="2954179" y="3275171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6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8" name="Freeform: Shape 557">
                <a:extLst>
                  <a:ext uri="{FF2B5EF4-FFF2-40B4-BE49-F238E27FC236}">
                    <a16:creationId xmlns:a16="http://schemas.microsoft.com/office/drawing/2014/main" id="{1AC271CC-50CF-4203-9333-8412D80CEEDA}"/>
                  </a:ext>
                </a:extLst>
              </p:cNvPr>
              <p:cNvSpPr/>
              <p:nvPr/>
            </p:nvSpPr>
            <p:spPr>
              <a:xfrm>
                <a:off x="2954179" y="3477101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6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9" name="Freeform: Shape 558">
                <a:extLst>
                  <a:ext uri="{FF2B5EF4-FFF2-40B4-BE49-F238E27FC236}">
                    <a16:creationId xmlns:a16="http://schemas.microsoft.com/office/drawing/2014/main" id="{5857A0FE-85B8-438E-A0BE-839C2FF4C9DC}"/>
                  </a:ext>
                </a:extLst>
              </p:cNvPr>
              <p:cNvSpPr/>
              <p:nvPr/>
            </p:nvSpPr>
            <p:spPr>
              <a:xfrm>
                <a:off x="2954179" y="3679983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6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0" name="Freeform: Shape 559">
                <a:extLst>
                  <a:ext uri="{FF2B5EF4-FFF2-40B4-BE49-F238E27FC236}">
                    <a16:creationId xmlns:a16="http://schemas.microsoft.com/office/drawing/2014/main" id="{005F5AC8-DE3F-4ECE-8073-F2397BCBB5B1}"/>
                  </a:ext>
                </a:extLst>
              </p:cNvPr>
              <p:cNvSpPr/>
              <p:nvPr/>
            </p:nvSpPr>
            <p:spPr>
              <a:xfrm>
                <a:off x="2954179" y="3881913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6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1" name="Freeform: Shape 560">
                <a:extLst>
                  <a:ext uri="{FF2B5EF4-FFF2-40B4-BE49-F238E27FC236}">
                    <a16:creationId xmlns:a16="http://schemas.microsoft.com/office/drawing/2014/main" id="{80DEF41C-E318-4DA1-83EF-AE89DEC37627}"/>
                  </a:ext>
                </a:extLst>
              </p:cNvPr>
              <p:cNvSpPr/>
              <p:nvPr/>
            </p:nvSpPr>
            <p:spPr>
              <a:xfrm>
                <a:off x="2954179" y="4083843"/>
                <a:ext cx="123825" cy="123825"/>
              </a:xfrm>
              <a:custGeom>
                <a:avLst/>
                <a:gdLst>
                  <a:gd name="connsiteX0" fmla="*/ 7144 w 123825"/>
                  <a:gd name="connsiteY0" fmla="*/ 65246 h 123825"/>
                  <a:gd name="connsiteX1" fmla="*/ 65246 w 123825"/>
                  <a:gd name="connsiteY1" fmla="*/ 123349 h 123825"/>
                  <a:gd name="connsiteX2" fmla="*/ 123349 w 123825"/>
                  <a:gd name="connsiteY2" fmla="*/ 65246 h 123825"/>
                  <a:gd name="connsiteX3" fmla="*/ 65246 w 123825"/>
                  <a:gd name="connsiteY3" fmla="*/ 7144 h 123825"/>
                  <a:gd name="connsiteX4" fmla="*/ 7144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7144" y="65246"/>
                    </a:moveTo>
                    <a:cubicBezTo>
                      <a:pt x="7144" y="96679"/>
                      <a:pt x="32861" y="123349"/>
                      <a:pt x="65246" y="123349"/>
                    </a:cubicBezTo>
                    <a:cubicBezTo>
                      <a:pt x="96679" y="123349"/>
                      <a:pt x="123349" y="97631"/>
                      <a:pt x="123349" y="65246"/>
                    </a:cubicBezTo>
                    <a:cubicBezTo>
                      <a:pt x="123349" y="32861"/>
                      <a:pt x="97631" y="7144"/>
                      <a:pt x="65246" y="7144"/>
                    </a:cubicBezTo>
                    <a:cubicBezTo>
                      <a:pt x="32861" y="7144"/>
                      <a:pt x="7144" y="33814"/>
                      <a:pt x="7144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2" name="Freeform: Shape 561">
                <a:extLst>
                  <a:ext uri="{FF2B5EF4-FFF2-40B4-BE49-F238E27FC236}">
                    <a16:creationId xmlns:a16="http://schemas.microsoft.com/office/drawing/2014/main" id="{A63A381C-109A-4FED-B1EC-F92D2F80F38E}"/>
                  </a:ext>
                </a:extLst>
              </p:cNvPr>
              <p:cNvSpPr/>
              <p:nvPr/>
            </p:nvSpPr>
            <p:spPr>
              <a:xfrm>
                <a:off x="2954179" y="4285773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5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3" name="Freeform: Shape 562">
                <a:extLst>
                  <a:ext uri="{FF2B5EF4-FFF2-40B4-BE49-F238E27FC236}">
                    <a16:creationId xmlns:a16="http://schemas.microsoft.com/office/drawing/2014/main" id="{D30398CE-2E0F-428F-A45A-AC10D7875CEF}"/>
                  </a:ext>
                </a:extLst>
              </p:cNvPr>
              <p:cNvSpPr/>
              <p:nvPr/>
            </p:nvSpPr>
            <p:spPr>
              <a:xfrm>
                <a:off x="2954179" y="4488656"/>
                <a:ext cx="123825" cy="123825"/>
              </a:xfrm>
              <a:custGeom>
                <a:avLst/>
                <a:gdLst>
                  <a:gd name="connsiteX0" fmla="*/ 123349 w 123825"/>
                  <a:gd name="connsiteY0" fmla="*/ 65246 h 123825"/>
                  <a:gd name="connsiteX1" fmla="*/ 65246 w 123825"/>
                  <a:gd name="connsiteY1" fmla="*/ 123349 h 123825"/>
                  <a:gd name="connsiteX2" fmla="*/ 7144 w 123825"/>
                  <a:gd name="connsiteY2" fmla="*/ 65246 h 123825"/>
                  <a:gd name="connsiteX3" fmla="*/ 65246 w 123825"/>
                  <a:gd name="connsiteY3" fmla="*/ 7144 h 123825"/>
                  <a:gd name="connsiteX4" fmla="*/ 123349 w 123825"/>
                  <a:gd name="connsiteY4" fmla="*/ 65246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3349" y="65246"/>
                    </a:moveTo>
                    <a:cubicBezTo>
                      <a:pt x="123349" y="97335"/>
                      <a:pt x="97335" y="123349"/>
                      <a:pt x="65246" y="123349"/>
                    </a:cubicBezTo>
                    <a:cubicBezTo>
                      <a:pt x="33157" y="123349"/>
                      <a:pt x="7144" y="97336"/>
                      <a:pt x="7144" y="65246"/>
                    </a:cubicBezTo>
                    <a:cubicBezTo>
                      <a:pt x="7144" y="33157"/>
                      <a:pt x="33157" y="7144"/>
                      <a:pt x="65246" y="7144"/>
                    </a:cubicBezTo>
                    <a:cubicBezTo>
                      <a:pt x="97335" y="7144"/>
                      <a:pt x="123349" y="33157"/>
                      <a:pt x="123349" y="6524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4" name="Freeform: Shape 563">
                <a:extLst>
                  <a:ext uri="{FF2B5EF4-FFF2-40B4-BE49-F238E27FC236}">
                    <a16:creationId xmlns:a16="http://schemas.microsoft.com/office/drawing/2014/main" id="{166937DD-FEBB-4FC4-B91C-F5B4B0DF6D98}"/>
                  </a:ext>
                </a:extLst>
              </p:cNvPr>
              <p:cNvSpPr/>
              <p:nvPr/>
            </p:nvSpPr>
            <p:spPr>
              <a:xfrm>
                <a:off x="2751296" y="2263616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5" name="Freeform: Shape 564">
                <a:extLst>
                  <a:ext uri="{FF2B5EF4-FFF2-40B4-BE49-F238E27FC236}">
                    <a16:creationId xmlns:a16="http://schemas.microsoft.com/office/drawing/2014/main" id="{D0C02B50-FE6C-4E78-913A-E204C8C5A8DC}"/>
                  </a:ext>
                </a:extLst>
              </p:cNvPr>
              <p:cNvSpPr/>
              <p:nvPr/>
            </p:nvSpPr>
            <p:spPr>
              <a:xfrm>
                <a:off x="2751296" y="2465546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6" name="Freeform: Shape 565">
                <a:extLst>
                  <a:ext uri="{FF2B5EF4-FFF2-40B4-BE49-F238E27FC236}">
                    <a16:creationId xmlns:a16="http://schemas.microsoft.com/office/drawing/2014/main" id="{CD2604C0-F467-469F-A563-8B600B6227F6}"/>
                  </a:ext>
                </a:extLst>
              </p:cNvPr>
              <p:cNvSpPr/>
              <p:nvPr/>
            </p:nvSpPr>
            <p:spPr>
              <a:xfrm>
                <a:off x="2751296" y="2667476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7" name="Freeform: Shape 566">
                <a:extLst>
                  <a:ext uri="{FF2B5EF4-FFF2-40B4-BE49-F238E27FC236}">
                    <a16:creationId xmlns:a16="http://schemas.microsoft.com/office/drawing/2014/main" id="{50C4A98D-B6CF-47E4-9130-BE45834E5FE2}"/>
                  </a:ext>
                </a:extLst>
              </p:cNvPr>
              <p:cNvSpPr/>
              <p:nvPr/>
            </p:nvSpPr>
            <p:spPr>
              <a:xfrm>
                <a:off x="2751296" y="2870358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8" name="Freeform: Shape 567">
                <a:extLst>
                  <a:ext uri="{FF2B5EF4-FFF2-40B4-BE49-F238E27FC236}">
                    <a16:creationId xmlns:a16="http://schemas.microsoft.com/office/drawing/2014/main" id="{FDBDC8BB-17AE-4A89-9FAA-05619A9E268E}"/>
                  </a:ext>
                </a:extLst>
              </p:cNvPr>
              <p:cNvSpPr/>
              <p:nvPr/>
            </p:nvSpPr>
            <p:spPr>
              <a:xfrm>
                <a:off x="2751296" y="3072288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9" name="Freeform: Shape 568">
                <a:extLst>
                  <a:ext uri="{FF2B5EF4-FFF2-40B4-BE49-F238E27FC236}">
                    <a16:creationId xmlns:a16="http://schemas.microsoft.com/office/drawing/2014/main" id="{9F98BC8A-896C-4472-A444-CFDC6982563B}"/>
                  </a:ext>
                </a:extLst>
              </p:cNvPr>
              <p:cNvSpPr/>
              <p:nvPr/>
            </p:nvSpPr>
            <p:spPr>
              <a:xfrm>
                <a:off x="2751296" y="3274218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0" name="Freeform: Shape 569">
                <a:extLst>
                  <a:ext uri="{FF2B5EF4-FFF2-40B4-BE49-F238E27FC236}">
                    <a16:creationId xmlns:a16="http://schemas.microsoft.com/office/drawing/2014/main" id="{64724F89-43F4-4B41-8EB7-0DFFB7207820}"/>
                  </a:ext>
                </a:extLst>
              </p:cNvPr>
              <p:cNvSpPr/>
              <p:nvPr/>
            </p:nvSpPr>
            <p:spPr>
              <a:xfrm>
                <a:off x="2751296" y="3476148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1" name="Freeform: Shape 570">
                <a:extLst>
                  <a:ext uri="{FF2B5EF4-FFF2-40B4-BE49-F238E27FC236}">
                    <a16:creationId xmlns:a16="http://schemas.microsoft.com/office/drawing/2014/main" id="{A29297BA-B9AB-4A33-B614-E607AD9C5598}"/>
                  </a:ext>
                </a:extLst>
              </p:cNvPr>
              <p:cNvSpPr/>
              <p:nvPr/>
            </p:nvSpPr>
            <p:spPr>
              <a:xfrm>
                <a:off x="2751296" y="3679031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2" name="Freeform: Shape 571">
                <a:extLst>
                  <a:ext uri="{FF2B5EF4-FFF2-40B4-BE49-F238E27FC236}">
                    <a16:creationId xmlns:a16="http://schemas.microsoft.com/office/drawing/2014/main" id="{4F1E6BF6-93F7-48A0-B625-871B626D4142}"/>
                  </a:ext>
                </a:extLst>
              </p:cNvPr>
              <p:cNvSpPr/>
              <p:nvPr/>
            </p:nvSpPr>
            <p:spPr>
              <a:xfrm>
                <a:off x="2751296" y="3880961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3" name="Freeform: Shape 572">
                <a:extLst>
                  <a:ext uri="{FF2B5EF4-FFF2-40B4-BE49-F238E27FC236}">
                    <a16:creationId xmlns:a16="http://schemas.microsoft.com/office/drawing/2014/main" id="{1551ABB6-7714-4567-8909-2C9602C2ACCB}"/>
                  </a:ext>
                </a:extLst>
              </p:cNvPr>
              <p:cNvSpPr/>
              <p:nvPr/>
            </p:nvSpPr>
            <p:spPr>
              <a:xfrm>
                <a:off x="2751296" y="4082891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4" name="Freeform: Shape 573">
                <a:extLst>
                  <a:ext uri="{FF2B5EF4-FFF2-40B4-BE49-F238E27FC236}">
                    <a16:creationId xmlns:a16="http://schemas.microsoft.com/office/drawing/2014/main" id="{C3A2A8A2-990B-4445-B0E8-C5E435BD3C66}"/>
                  </a:ext>
                </a:extLst>
              </p:cNvPr>
              <p:cNvSpPr/>
              <p:nvPr/>
            </p:nvSpPr>
            <p:spPr>
              <a:xfrm>
                <a:off x="2751296" y="4284821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3"/>
                      <a:pt x="33584" y="7144"/>
                      <a:pt x="66199" y="7144"/>
                    </a:cubicBezTo>
                    <a:cubicBezTo>
                      <a:pt x="98814" y="7144"/>
                      <a:pt x="125254" y="33583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5" name="Freeform: Shape 574">
                <a:extLst>
                  <a:ext uri="{FF2B5EF4-FFF2-40B4-BE49-F238E27FC236}">
                    <a16:creationId xmlns:a16="http://schemas.microsoft.com/office/drawing/2014/main" id="{0A8D21C1-2A57-444D-82B5-BCFCB44D1346}"/>
                  </a:ext>
                </a:extLst>
              </p:cNvPr>
              <p:cNvSpPr/>
              <p:nvPr/>
            </p:nvSpPr>
            <p:spPr>
              <a:xfrm>
                <a:off x="2751296" y="4487703"/>
                <a:ext cx="123825" cy="123825"/>
              </a:xfrm>
              <a:custGeom>
                <a:avLst/>
                <a:gdLst>
                  <a:gd name="connsiteX0" fmla="*/ 125254 w 123825"/>
                  <a:gd name="connsiteY0" fmla="*/ 66199 h 123825"/>
                  <a:gd name="connsiteX1" fmla="*/ 66199 w 123825"/>
                  <a:gd name="connsiteY1" fmla="*/ 125254 h 123825"/>
                  <a:gd name="connsiteX2" fmla="*/ 7144 w 123825"/>
                  <a:gd name="connsiteY2" fmla="*/ 66199 h 123825"/>
                  <a:gd name="connsiteX3" fmla="*/ 66199 w 123825"/>
                  <a:gd name="connsiteY3" fmla="*/ 7144 h 123825"/>
                  <a:gd name="connsiteX4" fmla="*/ 125254 w 123825"/>
                  <a:gd name="connsiteY4" fmla="*/ 66199 h 123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3825" h="123825">
                    <a:moveTo>
                      <a:pt x="125254" y="66199"/>
                    </a:moveTo>
                    <a:cubicBezTo>
                      <a:pt x="125254" y="98814"/>
                      <a:pt x="98814" y="125254"/>
                      <a:pt x="66199" y="125254"/>
                    </a:cubicBezTo>
                    <a:cubicBezTo>
                      <a:pt x="33584" y="125254"/>
                      <a:pt x="7144" y="98814"/>
                      <a:pt x="7144" y="66199"/>
                    </a:cubicBezTo>
                    <a:cubicBezTo>
                      <a:pt x="7144" y="33584"/>
                      <a:pt x="33584" y="7144"/>
                      <a:pt x="66199" y="7144"/>
                    </a:cubicBezTo>
                    <a:cubicBezTo>
                      <a:pt x="98814" y="7144"/>
                      <a:pt x="125254" y="33584"/>
                      <a:pt x="125254" y="6619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6" name="Freeform: Shape 575">
                <a:extLst>
                  <a:ext uri="{FF2B5EF4-FFF2-40B4-BE49-F238E27FC236}">
                    <a16:creationId xmlns:a16="http://schemas.microsoft.com/office/drawing/2014/main" id="{CBC14117-3AFA-4572-8CA6-92A3ED08C1B2}"/>
                  </a:ext>
                </a:extLst>
              </p:cNvPr>
              <p:cNvSpPr/>
              <p:nvPr/>
            </p:nvSpPr>
            <p:spPr>
              <a:xfrm>
                <a:off x="2546509" y="2261711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7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7" name="Freeform: Shape 576">
                <a:extLst>
                  <a:ext uri="{FF2B5EF4-FFF2-40B4-BE49-F238E27FC236}">
                    <a16:creationId xmlns:a16="http://schemas.microsoft.com/office/drawing/2014/main" id="{011FF659-D6E9-471B-BC21-741F5D70CC29}"/>
                  </a:ext>
                </a:extLst>
              </p:cNvPr>
              <p:cNvSpPr/>
              <p:nvPr/>
            </p:nvSpPr>
            <p:spPr>
              <a:xfrm>
                <a:off x="2546509" y="2463641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7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8" name="Freeform: Shape 577">
                <a:extLst>
                  <a:ext uri="{FF2B5EF4-FFF2-40B4-BE49-F238E27FC236}">
                    <a16:creationId xmlns:a16="http://schemas.microsoft.com/office/drawing/2014/main" id="{DCC77D7D-6B3F-4003-AB48-8D51BF207753}"/>
                  </a:ext>
                </a:extLst>
              </p:cNvPr>
              <p:cNvSpPr/>
              <p:nvPr/>
            </p:nvSpPr>
            <p:spPr>
              <a:xfrm>
                <a:off x="2546509" y="2665571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6"/>
                      <a:pt x="34436" y="7144"/>
                      <a:pt x="68104" y="7144"/>
                    </a:cubicBezTo>
                    <a:cubicBezTo>
                      <a:pt x="101771" y="7144"/>
                      <a:pt x="129064" y="34436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9" name="Freeform: Shape 578">
                <a:extLst>
                  <a:ext uri="{FF2B5EF4-FFF2-40B4-BE49-F238E27FC236}">
                    <a16:creationId xmlns:a16="http://schemas.microsoft.com/office/drawing/2014/main" id="{A348E402-43FE-4FAE-A3C3-A32122D429E1}"/>
                  </a:ext>
                </a:extLst>
              </p:cNvPr>
              <p:cNvSpPr/>
              <p:nvPr/>
            </p:nvSpPr>
            <p:spPr>
              <a:xfrm>
                <a:off x="2546509" y="2868453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7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0" name="Freeform: Shape 579">
                <a:extLst>
                  <a:ext uri="{FF2B5EF4-FFF2-40B4-BE49-F238E27FC236}">
                    <a16:creationId xmlns:a16="http://schemas.microsoft.com/office/drawing/2014/main" id="{F8D57583-80B1-426A-A0B0-CE23363BE858}"/>
                  </a:ext>
                </a:extLst>
              </p:cNvPr>
              <p:cNvSpPr/>
              <p:nvPr/>
            </p:nvSpPr>
            <p:spPr>
              <a:xfrm>
                <a:off x="2546509" y="3070383"/>
                <a:ext cx="133350" cy="133350"/>
              </a:xfrm>
              <a:custGeom>
                <a:avLst/>
                <a:gdLst>
                  <a:gd name="connsiteX0" fmla="*/ 7144 w 133350"/>
                  <a:gd name="connsiteY0" fmla="*/ 68104 h 133350"/>
                  <a:gd name="connsiteX1" fmla="*/ 68104 w 133350"/>
                  <a:gd name="connsiteY1" fmla="*/ 129064 h 133350"/>
                  <a:gd name="connsiteX2" fmla="*/ 129064 w 133350"/>
                  <a:gd name="connsiteY2" fmla="*/ 68104 h 133350"/>
                  <a:gd name="connsiteX3" fmla="*/ 68104 w 133350"/>
                  <a:gd name="connsiteY3" fmla="*/ 7144 h 133350"/>
                  <a:gd name="connsiteX4" fmla="*/ 714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7144" y="68104"/>
                    </a:moveTo>
                    <a:cubicBezTo>
                      <a:pt x="7144" y="101441"/>
                      <a:pt x="34766" y="129064"/>
                      <a:pt x="68104" y="129064"/>
                    </a:cubicBezTo>
                    <a:cubicBezTo>
                      <a:pt x="101441" y="129064"/>
                      <a:pt x="129064" y="101441"/>
                      <a:pt x="129064" y="68104"/>
                    </a:cubicBezTo>
                    <a:cubicBezTo>
                      <a:pt x="129064" y="34766"/>
                      <a:pt x="101441" y="7144"/>
                      <a:pt x="68104" y="7144"/>
                    </a:cubicBezTo>
                    <a:cubicBezTo>
                      <a:pt x="34766" y="7144"/>
                      <a:pt x="7144" y="33814"/>
                      <a:pt x="714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1" name="Freeform: Shape 580">
                <a:extLst>
                  <a:ext uri="{FF2B5EF4-FFF2-40B4-BE49-F238E27FC236}">
                    <a16:creationId xmlns:a16="http://schemas.microsoft.com/office/drawing/2014/main" id="{98D781C1-1BB4-46A4-9A65-466F951A882A}"/>
                  </a:ext>
                </a:extLst>
              </p:cNvPr>
              <p:cNvSpPr/>
              <p:nvPr/>
            </p:nvSpPr>
            <p:spPr>
              <a:xfrm>
                <a:off x="2546509" y="3272313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6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2" name="Freeform: Shape 581">
                <a:extLst>
                  <a:ext uri="{FF2B5EF4-FFF2-40B4-BE49-F238E27FC236}">
                    <a16:creationId xmlns:a16="http://schemas.microsoft.com/office/drawing/2014/main" id="{9F571EEF-3346-45EA-807B-977A74B8F9EA}"/>
                  </a:ext>
                </a:extLst>
              </p:cNvPr>
              <p:cNvSpPr/>
              <p:nvPr/>
            </p:nvSpPr>
            <p:spPr>
              <a:xfrm>
                <a:off x="2546509" y="3474243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6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3" name="Freeform: Shape 582">
                <a:extLst>
                  <a:ext uri="{FF2B5EF4-FFF2-40B4-BE49-F238E27FC236}">
                    <a16:creationId xmlns:a16="http://schemas.microsoft.com/office/drawing/2014/main" id="{03ACC9CD-A712-438C-AE58-0826B4AC7D44}"/>
                  </a:ext>
                </a:extLst>
              </p:cNvPr>
              <p:cNvSpPr/>
              <p:nvPr/>
            </p:nvSpPr>
            <p:spPr>
              <a:xfrm>
                <a:off x="2546509" y="3677126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6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4" name="Freeform: Shape 583">
                <a:extLst>
                  <a:ext uri="{FF2B5EF4-FFF2-40B4-BE49-F238E27FC236}">
                    <a16:creationId xmlns:a16="http://schemas.microsoft.com/office/drawing/2014/main" id="{10998F2A-E365-46F5-97E5-015EC6516030}"/>
                  </a:ext>
                </a:extLst>
              </p:cNvPr>
              <p:cNvSpPr/>
              <p:nvPr/>
            </p:nvSpPr>
            <p:spPr>
              <a:xfrm>
                <a:off x="2546509" y="3879056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6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5" name="Freeform: Shape 584">
                <a:extLst>
                  <a:ext uri="{FF2B5EF4-FFF2-40B4-BE49-F238E27FC236}">
                    <a16:creationId xmlns:a16="http://schemas.microsoft.com/office/drawing/2014/main" id="{4CF097FC-A4DC-45CF-A6D2-5EB3A81619D7}"/>
                  </a:ext>
                </a:extLst>
              </p:cNvPr>
              <p:cNvSpPr/>
              <p:nvPr/>
            </p:nvSpPr>
            <p:spPr>
              <a:xfrm>
                <a:off x="2546509" y="4080986"/>
                <a:ext cx="133350" cy="133350"/>
              </a:xfrm>
              <a:custGeom>
                <a:avLst/>
                <a:gdLst>
                  <a:gd name="connsiteX0" fmla="*/ 7144 w 133350"/>
                  <a:gd name="connsiteY0" fmla="*/ 68104 h 133350"/>
                  <a:gd name="connsiteX1" fmla="*/ 68104 w 133350"/>
                  <a:gd name="connsiteY1" fmla="*/ 129064 h 133350"/>
                  <a:gd name="connsiteX2" fmla="*/ 129064 w 133350"/>
                  <a:gd name="connsiteY2" fmla="*/ 68104 h 133350"/>
                  <a:gd name="connsiteX3" fmla="*/ 68104 w 133350"/>
                  <a:gd name="connsiteY3" fmla="*/ 7144 h 133350"/>
                  <a:gd name="connsiteX4" fmla="*/ 714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7144" y="68104"/>
                    </a:moveTo>
                    <a:cubicBezTo>
                      <a:pt x="7144" y="101441"/>
                      <a:pt x="34766" y="129064"/>
                      <a:pt x="68104" y="129064"/>
                    </a:cubicBezTo>
                    <a:cubicBezTo>
                      <a:pt x="101441" y="129064"/>
                      <a:pt x="129064" y="101441"/>
                      <a:pt x="129064" y="68104"/>
                    </a:cubicBezTo>
                    <a:cubicBezTo>
                      <a:pt x="129064" y="34766"/>
                      <a:pt x="101441" y="7144"/>
                      <a:pt x="68104" y="7144"/>
                    </a:cubicBezTo>
                    <a:cubicBezTo>
                      <a:pt x="34766" y="7144"/>
                      <a:pt x="7144" y="34766"/>
                      <a:pt x="714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6" name="Freeform: Shape 585">
                <a:extLst>
                  <a:ext uri="{FF2B5EF4-FFF2-40B4-BE49-F238E27FC236}">
                    <a16:creationId xmlns:a16="http://schemas.microsoft.com/office/drawing/2014/main" id="{E39E20F7-6ACB-4E05-9D1C-32CBA05611FE}"/>
                  </a:ext>
                </a:extLst>
              </p:cNvPr>
              <p:cNvSpPr/>
              <p:nvPr/>
            </p:nvSpPr>
            <p:spPr>
              <a:xfrm>
                <a:off x="2546509" y="4282916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6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7" name="Freeform: Shape 586">
                <a:extLst>
                  <a:ext uri="{FF2B5EF4-FFF2-40B4-BE49-F238E27FC236}">
                    <a16:creationId xmlns:a16="http://schemas.microsoft.com/office/drawing/2014/main" id="{6F36FBBF-572D-448B-B59B-A9C50C0462E9}"/>
                  </a:ext>
                </a:extLst>
              </p:cNvPr>
              <p:cNvSpPr/>
              <p:nvPr/>
            </p:nvSpPr>
            <p:spPr>
              <a:xfrm>
                <a:off x="2546509" y="4485798"/>
                <a:ext cx="133350" cy="133350"/>
              </a:xfrm>
              <a:custGeom>
                <a:avLst/>
                <a:gdLst>
                  <a:gd name="connsiteX0" fmla="*/ 129064 w 133350"/>
                  <a:gd name="connsiteY0" fmla="*/ 68104 h 133350"/>
                  <a:gd name="connsiteX1" fmla="*/ 68104 w 133350"/>
                  <a:gd name="connsiteY1" fmla="*/ 129064 h 133350"/>
                  <a:gd name="connsiteX2" fmla="*/ 7144 w 133350"/>
                  <a:gd name="connsiteY2" fmla="*/ 68104 h 133350"/>
                  <a:gd name="connsiteX3" fmla="*/ 68104 w 133350"/>
                  <a:gd name="connsiteY3" fmla="*/ 7144 h 133350"/>
                  <a:gd name="connsiteX4" fmla="*/ 129064 w 133350"/>
                  <a:gd name="connsiteY4" fmla="*/ 68104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29064" y="68104"/>
                    </a:moveTo>
                    <a:cubicBezTo>
                      <a:pt x="129064" y="101771"/>
                      <a:pt x="101771" y="129064"/>
                      <a:pt x="68104" y="129064"/>
                    </a:cubicBezTo>
                    <a:cubicBezTo>
                      <a:pt x="34436" y="129064"/>
                      <a:pt x="7144" y="101771"/>
                      <a:pt x="7144" y="68104"/>
                    </a:cubicBezTo>
                    <a:cubicBezTo>
                      <a:pt x="7144" y="34436"/>
                      <a:pt x="34436" y="7144"/>
                      <a:pt x="68104" y="7144"/>
                    </a:cubicBezTo>
                    <a:cubicBezTo>
                      <a:pt x="101771" y="7144"/>
                      <a:pt x="129064" y="34437"/>
                      <a:pt x="129064" y="6810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8" name="Freeform: Shape 587">
                <a:extLst>
                  <a:ext uri="{FF2B5EF4-FFF2-40B4-BE49-F238E27FC236}">
                    <a16:creationId xmlns:a16="http://schemas.microsoft.com/office/drawing/2014/main" id="{27445F18-574A-4BE7-8999-1B58A96BE7F7}"/>
                  </a:ext>
                </a:extLst>
              </p:cNvPr>
              <p:cNvSpPr/>
              <p:nvPr/>
            </p:nvSpPr>
            <p:spPr>
              <a:xfrm>
                <a:off x="2342674" y="2259806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9" name="Freeform: Shape 588">
                <a:extLst>
                  <a:ext uri="{FF2B5EF4-FFF2-40B4-BE49-F238E27FC236}">
                    <a16:creationId xmlns:a16="http://schemas.microsoft.com/office/drawing/2014/main" id="{9148811E-4E76-4EEE-80D4-B2E494CB1C0D}"/>
                  </a:ext>
                </a:extLst>
              </p:cNvPr>
              <p:cNvSpPr/>
              <p:nvPr/>
            </p:nvSpPr>
            <p:spPr>
              <a:xfrm>
                <a:off x="2342674" y="2461736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0" name="Freeform: Shape 589">
                <a:extLst>
                  <a:ext uri="{FF2B5EF4-FFF2-40B4-BE49-F238E27FC236}">
                    <a16:creationId xmlns:a16="http://schemas.microsoft.com/office/drawing/2014/main" id="{692303BB-12B6-4B0C-B310-01E6EA6B3EB9}"/>
                  </a:ext>
                </a:extLst>
              </p:cNvPr>
              <p:cNvSpPr/>
              <p:nvPr/>
            </p:nvSpPr>
            <p:spPr>
              <a:xfrm>
                <a:off x="2342674" y="2663666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1" name="Freeform: Shape 590">
                <a:extLst>
                  <a:ext uri="{FF2B5EF4-FFF2-40B4-BE49-F238E27FC236}">
                    <a16:creationId xmlns:a16="http://schemas.microsoft.com/office/drawing/2014/main" id="{BDA2D6F9-6377-4A74-9B0D-163E7E91D712}"/>
                  </a:ext>
                </a:extLst>
              </p:cNvPr>
              <p:cNvSpPr/>
              <p:nvPr/>
            </p:nvSpPr>
            <p:spPr>
              <a:xfrm>
                <a:off x="2342674" y="2866548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2" name="Freeform: Shape 591">
                <a:extLst>
                  <a:ext uri="{FF2B5EF4-FFF2-40B4-BE49-F238E27FC236}">
                    <a16:creationId xmlns:a16="http://schemas.microsoft.com/office/drawing/2014/main" id="{944AA7A9-C8C6-4F73-A56F-5E9B5C1AE5FF}"/>
                  </a:ext>
                </a:extLst>
              </p:cNvPr>
              <p:cNvSpPr/>
              <p:nvPr/>
            </p:nvSpPr>
            <p:spPr>
              <a:xfrm>
                <a:off x="2342674" y="3068478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3" name="Freeform: Shape 592">
                <a:extLst>
                  <a:ext uri="{FF2B5EF4-FFF2-40B4-BE49-F238E27FC236}">
                    <a16:creationId xmlns:a16="http://schemas.microsoft.com/office/drawing/2014/main" id="{7033AA90-8E29-47EC-BF7B-929E96E05CCB}"/>
                  </a:ext>
                </a:extLst>
              </p:cNvPr>
              <p:cNvSpPr/>
              <p:nvPr/>
            </p:nvSpPr>
            <p:spPr>
              <a:xfrm>
                <a:off x="2342674" y="3270408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4" name="Freeform: Shape 593">
                <a:extLst>
                  <a:ext uri="{FF2B5EF4-FFF2-40B4-BE49-F238E27FC236}">
                    <a16:creationId xmlns:a16="http://schemas.microsoft.com/office/drawing/2014/main" id="{A106395A-D2E4-49DC-B241-F9A50BA1E5CC}"/>
                  </a:ext>
                </a:extLst>
              </p:cNvPr>
              <p:cNvSpPr/>
              <p:nvPr/>
            </p:nvSpPr>
            <p:spPr>
              <a:xfrm>
                <a:off x="2342674" y="3472338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5" name="Freeform: Shape 594">
                <a:extLst>
                  <a:ext uri="{FF2B5EF4-FFF2-40B4-BE49-F238E27FC236}">
                    <a16:creationId xmlns:a16="http://schemas.microsoft.com/office/drawing/2014/main" id="{8FFD466B-60F1-42EC-A718-DEDEC1EF8C93}"/>
                  </a:ext>
                </a:extLst>
              </p:cNvPr>
              <p:cNvSpPr/>
              <p:nvPr/>
            </p:nvSpPr>
            <p:spPr>
              <a:xfrm>
                <a:off x="2342674" y="3675221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6" name="Freeform: Shape 595">
                <a:extLst>
                  <a:ext uri="{FF2B5EF4-FFF2-40B4-BE49-F238E27FC236}">
                    <a16:creationId xmlns:a16="http://schemas.microsoft.com/office/drawing/2014/main" id="{CEC70D4B-7CA7-4A2C-A24B-36A0466D7D30}"/>
                  </a:ext>
                </a:extLst>
              </p:cNvPr>
              <p:cNvSpPr/>
              <p:nvPr/>
            </p:nvSpPr>
            <p:spPr>
              <a:xfrm>
                <a:off x="2342674" y="3877151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7" name="Freeform: Shape 596">
                <a:extLst>
                  <a:ext uri="{FF2B5EF4-FFF2-40B4-BE49-F238E27FC236}">
                    <a16:creationId xmlns:a16="http://schemas.microsoft.com/office/drawing/2014/main" id="{BD9CE9D8-A5A7-4B61-9445-1E3B91AA1948}"/>
                  </a:ext>
                </a:extLst>
              </p:cNvPr>
              <p:cNvSpPr/>
              <p:nvPr/>
            </p:nvSpPr>
            <p:spPr>
              <a:xfrm>
                <a:off x="2342674" y="4079081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8" name="Freeform: Shape 597">
                <a:extLst>
                  <a:ext uri="{FF2B5EF4-FFF2-40B4-BE49-F238E27FC236}">
                    <a16:creationId xmlns:a16="http://schemas.microsoft.com/office/drawing/2014/main" id="{A9256400-A93D-41CE-9BC3-4B50FF2F5977}"/>
                  </a:ext>
                </a:extLst>
              </p:cNvPr>
              <p:cNvSpPr/>
              <p:nvPr/>
            </p:nvSpPr>
            <p:spPr>
              <a:xfrm>
                <a:off x="2342674" y="4281011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9" name="Freeform: Shape 598">
                <a:extLst>
                  <a:ext uri="{FF2B5EF4-FFF2-40B4-BE49-F238E27FC236}">
                    <a16:creationId xmlns:a16="http://schemas.microsoft.com/office/drawing/2014/main" id="{78E1A0C3-ACEE-4488-8D74-9DDA8BC771E3}"/>
                  </a:ext>
                </a:extLst>
              </p:cNvPr>
              <p:cNvSpPr/>
              <p:nvPr/>
            </p:nvSpPr>
            <p:spPr>
              <a:xfrm>
                <a:off x="2342674" y="4483893"/>
                <a:ext cx="133350" cy="133350"/>
              </a:xfrm>
              <a:custGeom>
                <a:avLst/>
                <a:gdLst>
                  <a:gd name="connsiteX0" fmla="*/ 132874 w 133350"/>
                  <a:gd name="connsiteY0" fmla="*/ 70009 h 133350"/>
                  <a:gd name="connsiteX1" fmla="*/ 70009 w 133350"/>
                  <a:gd name="connsiteY1" fmla="*/ 132874 h 133350"/>
                  <a:gd name="connsiteX2" fmla="*/ 7144 w 133350"/>
                  <a:gd name="connsiteY2" fmla="*/ 70009 h 133350"/>
                  <a:gd name="connsiteX3" fmla="*/ 70009 w 133350"/>
                  <a:gd name="connsiteY3" fmla="*/ 7144 h 133350"/>
                  <a:gd name="connsiteX4" fmla="*/ 132874 w 133350"/>
                  <a:gd name="connsiteY4" fmla="*/ 70009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2874" y="70009"/>
                    </a:moveTo>
                    <a:cubicBezTo>
                      <a:pt x="132874" y="104728"/>
                      <a:pt x="104728" y="132874"/>
                      <a:pt x="70009" y="132874"/>
                    </a:cubicBezTo>
                    <a:cubicBezTo>
                      <a:pt x="35289" y="132874"/>
                      <a:pt x="7144" y="104728"/>
                      <a:pt x="7144" y="70009"/>
                    </a:cubicBezTo>
                    <a:cubicBezTo>
                      <a:pt x="7144" y="35289"/>
                      <a:pt x="35289" y="7144"/>
                      <a:pt x="70009" y="7144"/>
                    </a:cubicBezTo>
                    <a:cubicBezTo>
                      <a:pt x="104728" y="7144"/>
                      <a:pt x="132874" y="35289"/>
                      <a:pt x="132874" y="7000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0" name="Freeform: Shape 599">
                <a:extLst>
                  <a:ext uri="{FF2B5EF4-FFF2-40B4-BE49-F238E27FC236}">
                    <a16:creationId xmlns:a16="http://schemas.microsoft.com/office/drawing/2014/main" id="{FB9A54C0-934B-4442-A2A0-42934E774BFC}"/>
                  </a:ext>
                </a:extLst>
              </p:cNvPr>
              <p:cNvSpPr/>
              <p:nvPr/>
            </p:nvSpPr>
            <p:spPr>
              <a:xfrm>
                <a:off x="2138839" y="2257901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1" name="Freeform: Shape 600">
                <a:extLst>
                  <a:ext uri="{FF2B5EF4-FFF2-40B4-BE49-F238E27FC236}">
                    <a16:creationId xmlns:a16="http://schemas.microsoft.com/office/drawing/2014/main" id="{CD717B94-1F9D-4EDF-B2FC-8CE32E0D96C3}"/>
                  </a:ext>
                </a:extLst>
              </p:cNvPr>
              <p:cNvSpPr/>
              <p:nvPr/>
            </p:nvSpPr>
            <p:spPr>
              <a:xfrm>
                <a:off x="2138839" y="2459831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2" name="Freeform: Shape 601">
                <a:extLst>
                  <a:ext uri="{FF2B5EF4-FFF2-40B4-BE49-F238E27FC236}">
                    <a16:creationId xmlns:a16="http://schemas.microsoft.com/office/drawing/2014/main" id="{1D50F41A-FC7F-4E77-89C6-5979D0210ECF}"/>
                  </a:ext>
                </a:extLst>
              </p:cNvPr>
              <p:cNvSpPr/>
              <p:nvPr/>
            </p:nvSpPr>
            <p:spPr>
              <a:xfrm>
                <a:off x="2138839" y="2661761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3" name="Freeform: Shape 602">
                <a:extLst>
                  <a:ext uri="{FF2B5EF4-FFF2-40B4-BE49-F238E27FC236}">
                    <a16:creationId xmlns:a16="http://schemas.microsoft.com/office/drawing/2014/main" id="{FAFEEBDE-C19B-4F15-A86B-D5F50FE978EE}"/>
                  </a:ext>
                </a:extLst>
              </p:cNvPr>
              <p:cNvSpPr/>
              <p:nvPr/>
            </p:nvSpPr>
            <p:spPr>
              <a:xfrm>
                <a:off x="2138839" y="2864643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4" name="Freeform: Shape 603">
                <a:extLst>
                  <a:ext uri="{FF2B5EF4-FFF2-40B4-BE49-F238E27FC236}">
                    <a16:creationId xmlns:a16="http://schemas.microsoft.com/office/drawing/2014/main" id="{F2767653-8777-4BF0-9BE6-9FB6DDF9C8B4}"/>
                  </a:ext>
                </a:extLst>
              </p:cNvPr>
              <p:cNvSpPr/>
              <p:nvPr/>
            </p:nvSpPr>
            <p:spPr>
              <a:xfrm>
                <a:off x="2138839" y="3066573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5" name="Freeform: Shape 604">
                <a:extLst>
                  <a:ext uri="{FF2B5EF4-FFF2-40B4-BE49-F238E27FC236}">
                    <a16:creationId xmlns:a16="http://schemas.microsoft.com/office/drawing/2014/main" id="{576AB618-8DA1-49E9-B919-1AF4CD5E0670}"/>
                  </a:ext>
                </a:extLst>
              </p:cNvPr>
              <p:cNvSpPr/>
              <p:nvPr/>
            </p:nvSpPr>
            <p:spPr>
              <a:xfrm>
                <a:off x="2138839" y="3268503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3"/>
                      <a:pt x="36142" y="7144"/>
                      <a:pt x="71914" y="7144"/>
                    </a:cubicBezTo>
                    <a:cubicBezTo>
                      <a:pt x="107685" y="7144"/>
                      <a:pt x="136684" y="36143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6" name="Freeform: Shape 605">
                <a:extLst>
                  <a:ext uri="{FF2B5EF4-FFF2-40B4-BE49-F238E27FC236}">
                    <a16:creationId xmlns:a16="http://schemas.microsoft.com/office/drawing/2014/main" id="{2C1547B8-6666-4A09-A8C5-246F655F82CE}"/>
                  </a:ext>
                </a:extLst>
              </p:cNvPr>
              <p:cNvSpPr/>
              <p:nvPr/>
            </p:nvSpPr>
            <p:spPr>
              <a:xfrm>
                <a:off x="2138839" y="3470433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7" name="Freeform: Shape 606">
                <a:extLst>
                  <a:ext uri="{FF2B5EF4-FFF2-40B4-BE49-F238E27FC236}">
                    <a16:creationId xmlns:a16="http://schemas.microsoft.com/office/drawing/2014/main" id="{BAAB933F-F21E-48C7-8C57-3295124102B3}"/>
                  </a:ext>
                </a:extLst>
              </p:cNvPr>
              <p:cNvSpPr/>
              <p:nvPr/>
            </p:nvSpPr>
            <p:spPr>
              <a:xfrm>
                <a:off x="2138839" y="3673316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3"/>
                      <a:pt x="36142" y="7144"/>
                      <a:pt x="71914" y="7144"/>
                    </a:cubicBezTo>
                    <a:cubicBezTo>
                      <a:pt x="107685" y="7144"/>
                      <a:pt x="136684" y="36143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8" name="Freeform: Shape 607">
                <a:extLst>
                  <a:ext uri="{FF2B5EF4-FFF2-40B4-BE49-F238E27FC236}">
                    <a16:creationId xmlns:a16="http://schemas.microsoft.com/office/drawing/2014/main" id="{D26577A6-A871-434A-93FD-FB8B34A2BB9C}"/>
                  </a:ext>
                </a:extLst>
              </p:cNvPr>
              <p:cNvSpPr/>
              <p:nvPr/>
            </p:nvSpPr>
            <p:spPr>
              <a:xfrm>
                <a:off x="2138839" y="3875246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9" name="Freeform: Shape 608">
                <a:extLst>
                  <a:ext uri="{FF2B5EF4-FFF2-40B4-BE49-F238E27FC236}">
                    <a16:creationId xmlns:a16="http://schemas.microsoft.com/office/drawing/2014/main" id="{6025FFC3-04C4-41AC-946C-9DB10DD7E872}"/>
                  </a:ext>
                </a:extLst>
              </p:cNvPr>
              <p:cNvSpPr/>
              <p:nvPr/>
            </p:nvSpPr>
            <p:spPr>
              <a:xfrm>
                <a:off x="2138839" y="4077176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0" name="Freeform: Shape 609">
                <a:extLst>
                  <a:ext uri="{FF2B5EF4-FFF2-40B4-BE49-F238E27FC236}">
                    <a16:creationId xmlns:a16="http://schemas.microsoft.com/office/drawing/2014/main" id="{FBAD812F-F0A0-4722-9E4C-F612A92F7385}"/>
                  </a:ext>
                </a:extLst>
              </p:cNvPr>
              <p:cNvSpPr/>
              <p:nvPr/>
            </p:nvSpPr>
            <p:spPr>
              <a:xfrm>
                <a:off x="2138839" y="4279106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1" name="Freeform: Shape 610">
                <a:extLst>
                  <a:ext uri="{FF2B5EF4-FFF2-40B4-BE49-F238E27FC236}">
                    <a16:creationId xmlns:a16="http://schemas.microsoft.com/office/drawing/2014/main" id="{1D2FD959-48FB-4F51-895F-A6B10305A858}"/>
                  </a:ext>
                </a:extLst>
              </p:cNvPr>
              <p:cNvSpPr/>
              <p:nvPr/>
            </p:nvSpPr>
            <p:spPr>
              <a:xfrm>
                <a:off x="2138839" y="4481988"/>
                <a:ext cx="142875" cy="142875"/>
              </a:xfrm>
              <a:custGeom>
                <a:avLst/>
                <a:gdLst>
                  <a:gd name="connsiteX0" fmla="*/ 136684 w 142875"/>
                  <a:gd name="connsiteY0" fmla="*/ 71914 h 142875"/>
                  <a:gd name="connsiteX1" fmla="*/ 71914 w 142875"/>
                  <a:gd name="connsiteY1" fmla="*/ 136684 h 142875"/>
                  <a:gd name="connsiteX2" fmla="*/ 7144 w 142875"/>
                  <a:gd name="connsiteY2" fmla="*/ 71914 h 142875"/>
                  <a:gd name="connsiteX3" fmla="*/ 71914 w 142875"/>
                  <a:gd name="connsiteY3" fmla="*/ 7144 h 142875"/>
                  <a:gd name="connsiteX4" fmla="*/ 136684 w 142875"/>
                  <a:gd name="connsiteY4" fmla="*/ 71914 h 1428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875" h="142875">
                    <a:moveTo>
                      <a:pt x="136684" y="71914"/>
                    </a:moveTo>
                    <a:cubicBezTo>
                      <a:pt x="136684" y="107685"/>
                      <a:pt x="107685" y="136684"/>
                      <a:pt x="71914" y="136684"/>
                    </a:cubicBezTo>
                    <a:cubicBezTo>
                      <a:pt x="36142" y="136684"/>
                      <a:pt x="7144" y="107685"/>
                      <a:pt x="7144" y="71914"/>
                    </a:cubicBezTo>
                    <a:cubicBezTo>
                      <a:pt x="7144" y="36142"/>
                      <a:pt x="36142" y="7144"/>
                      <a:pt x="71914" y="7144"/>
                    </a:cubicBezTo>
                    <a:cubicBezTo>
                      <a:pt x="107685" y="7144"/>
                      <a:pt x="136684" y="36142"/>
                      <a:pt x="136684" y="71914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E25DB5F-01FB-46D0-8771-AE917C8C724A}"/>
                </a:ext>
              </a:extLst>
            </p:cNvPr>
            <p:cNvSpPr/>
            <p:nvPr/>
          </p:nvSpPr>
          <p:spPr>
            <a:xfrm rot="5400000">
              <a:off x="2996310" y="3065750"/>
              <a:ext cx="3650" cy="3650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1053084-A5F9-4224-B40B-D8E8A4904582}"/>
                </a:ext>
              </a:extLst>
            </p:cNvPr>
            <p:cNvSpPr/>
            <p:nvPr/>
          </p:nvSpPr>
          <p:spPr>
            <a:xfrm rot="5400000">
              <a:off x="2918931" y="3065750"/>
              <a:ext cx="3650" cy="3650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42B6142-A41B-431C-B283-68475E493B8C}"/>
                </a:ext>
              </a:extLst>
            </p:cNvPr>
            <p:cNvSpPr/>
            <p:nvPr/>
          </p:nvSpPr>
          <p:spPr>
            <a:xfrm rot="5400000">
              <a:off x="2841188" y="3065750"/>
              <a:ext cx="3650" cy="3650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96423FC-3FEE-4D93-A523-A024BDCD9EE5}"/>
                </a:ext>
              </a:extLst>
            </p:cNvPr>
            <p:cNvSpPr/>
            <p:nvPr/>
          </p:nvSpPr>
          <p:spPr>
            <a:xfrm rot="5400000">
              <a:off x="2996675" y="2988006"/>
              <a:ext cx="3650" cy="3650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8 w 9525"/>
                <a:gd name="connsiteY1" fmla="*/ 10954 h 9525"/>
                <a:gd name="connsiteX2" fmla="*/ 10953 w 9525"/>
                <a:gd name="connsiteY2" fmla="*/ 9049 h 9525"/>
                <a:gd name="connsiteX3" fmla="*/ 9048 w 9525"/>
                <a:gd name="connsiteY3" fmla="*/ 7144 h 9525"/>
                <a:gd name="connsiteX4" fmla="*/ 714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10001"/>
                    <a:pt x="8096" y="10954"/>
                    <a:pt x="9048" y="10954"/>
                  </a:cubicBezTo>
                  <a:cubicBezTo>
                    <a:pt x="10001" y="10954"/>
                    <a:pt x="10953" y="10001"/>
                    <a:pt x="10953" y="9049"/>
                  </a:cubicBezTo>
                  <a:cubicBezTo>
                    <a:pt x="10953" y="8096"/>
                    <a:pt x="10001" y="7144"/>
                    <a:pt x="9048" y="7144"/>
                  </a:cubicBezTo>
                  <a:cubicBezTo>
                    <a:pt x="8096" y="7144"/>
                    <a:pt x="7144" y="8096"/>
                    <a:pt x="714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C97E3C9-8B0D-4510-BBFA-D8995BBE63E9}"/>
                </a:ext>
              </a:extLst>
            </p:cNvPr>
            <p:cNvSpPr/>
            <p:nvPr/>
          </p:nvSpPr>
          <p:spPr>
            <a:xfrm rot="5400000">
              <a:off x="2919296" y="2988006"/>
              <a:ext cx="3650" cy="3650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2761940-A9DE-4408-96E2-06AF018C7883}"/>
                </a:ext>
              </a:extLst>
            </p:cNvPr>
            <p:cNvSpPr/>
            <p:nvPr/>
          </p:nvSpPr>
          <p:spPr>
            <a:xfrm rot="5400000">
              <a:off x="2841553" y="2988006"/>
              <a:ext cx="3650" cy="3650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44AE851-2F42-41F9-A393-03544D51D49D}"/>
                </a:ext>
              </a:extLst>
            </p:cNvPr>
            <p:cNvSpPr/>
            <p:nvPr/>
          </p:nvSpPr>
          <p:spPr>
            <a:xfrm rot="5400000">
              <a:off x="2993755" y="2909898"/>
              <a:ext cx="7300" cy="7300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6E397E7-D600-4953-A5E5-DEF75F23BC3B}"/>
                </a:ext>
              </a:extLst>
            </p:cNvPr>
            <p:cNvSpPr/>
            <p:nvPr/>
          </p:nvSpPr>
          <p:spPr>
            <a:xfrm rot="5400000">
              <a:off x="2916376" y="2909898"/>
              <a:ext cx="7300" cy="7300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5366245-A579-4B2D-B633-A4714A8AC665}"/>
                </a:ext>
              </a:extLst>
            </p:cNvPr>
            <p:cNvSpPr/>
            <p:nvPr/>
          </p:nvSpPr>
          <p:spPr>
            <a:xfrm rot="5400000">
              <a:off x="2838633" y="2909898"/>
              <a:ext cx="7300" cy="7300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EBBD594-7ADC-442E-8492-C44FCC3086B6}"/>
                </a:ext>
              </a:extLst>
            </p:cNvPr>
            <p:cNvSpPr/>
            <p:nvPr/>
          </p:nvSpPr>
          <p:spPr>
            <a:xfrm rot="5400000">
              <a:off x="2994120" y="2832155"/>
              <a:ext cx="7300" cy="7300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D8443C6-C7B9-4636-B94E-510AF2C4B809}"/>
                </a:ext>
              </a:extLst>
            </p:cNvPr>
            <p:cNvSpPr/>
            <p:nvPr/>
          </p:nvSpPr>
          <p:spPr>
            <a:xfrm rot="5400000">
              <a:off x="2916741" y="2832155"/>
              <a:ext cx="7300" cy="7300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6"/>
                    <a:pt x="14536" y="16669"/>
                    <a:pt x="11906" y="16669"/>
                  </a:cubicBezTo>
                  <a:cubicBezTo>
                    <a:pt x="9276" y="16669"/>
                    <a:pt x="7144" y="14536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78B3109-22D6-4C11-8F6D-20BA2761215F}"/>
                </a:ext>
              </a:extLst>
            </p:cNvPr>
            <p:cNvSpPr/>
            <p:nvPr/>
          </p:nvSpPr>
          <p:spPr>
            <a:xfrm rot="5400000">
              <a:off x="2838998" y="2832155"/>
              <a:ext cx="7300" cy="7300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35539AD-7377-4E81-AB8E-373C563C8810}"/>
                </a:ext>
              </a:extLst>
            </p:cNvPr>
            <p:cNvSpPr/>
            <p:nvPr/>
          </p:nvSpPr>
          <p:spPr>
            <a:xfrm rot="5400000">
              <a:off x="2994850" y="2753681"/>
              <a:ext cx="7300" cy="7300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9E77033-5EF3-490A-B823-948DE87F18E4}"/>
                </a:ext>
              </a:extLst>
            </p:cNvPr>
            <p:cNvSpPr/>
            <p:nvPr/>
          </p:nvSpPr>
          <p:spPr>
            <a:xfrm rot="5400000">
              <a:off x="2917471" y="2753681"/>
              <a:ext cx="7300" cy="7300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3"/>
                    <a:pt x="17493" y="20479"/>
                    <a:pt x="13811" y="20479"/>
                  </a:cubicBezTo>
                  <a:cubicBezTo>
                    <a:pt x="10129" y="20479"/>
                    <a:pt x="7143" y="17493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7138BC1-A9CD-4622-802A-DF7238824F6C}"/>
                </a:ext>
              </a:extLst>
            </p:cNvPr>
            <p:cNvSpPr/>
            <p:nvPr/>
          </p:nvSpPr>
          <p:spPr>
            <a:xfrm rot="5400000">
              <a:off x="2839728" y="2753681"/>
              <a:ext cx="7300" cy="7300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EEFFABB-C8B2-4F22-B12E-C00392BAE52D}"/>
                </a:ext>
              </a:extLst>
            </p:cNvPr>
            <p:cNvSpPr/>
            <p:nvPr/>
          </p:nvSpPr>
          <p:spPr>
            <a:xfrm rot="5400000">
              <a:off x="2991930" y="2675573"/>
              <a:ext cx="10950" cy="10950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C5C5304-F427-4D1C-A828-E29D16ABBA56}"/>
                </a:ext>
              </a:extLst>
            </p:cNvPr>
            <p:cNvSpPr/>
            <p:nvPr/>
          </p:nvSpPr>
          <p:spPr>
            <a:xfrm rot="5400000">
              <a:off x="2914552" y="2675573"/>
              <a:ext cx="10950" cy="10950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6E0C98D-5972-4120-BD8B-33B6D85B8C38}"/>
                </a:ext>
              </a:extLst>
            </p:cNvPr>
            <p:cNvSpPr/>
            <p:nvPr/>
          </p:nvSpPr>
          <p:spPr>
            <a:xfrm rot="5400000">
              <a:off x="2836808" y="2675573"/>
              <a:ext cx="10950" cy="10950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126BE7D-64CE-4960-BCE4-49849C452BD8}"/>
                </a:ext>
              </a:extLst>
            </p:cNvPr>
            <p:cNvSpPr/>
            <p:nvPr/>
          </p:nvSpPr>
          <p:spPr>
            <a:xfrm rot="5400000">
              <a:off x="2992660" y="2597465"/>
              <a:ext cx="10950" cy="10950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97E7ED3-B728-47AB-B276-D5DBC4B205EC}"/>
                </a:ext>
              </a:extLst>
            </p:cNvPr>
            <p:cNvSpPr/>
            <p:nvPr/>
          </p:nvSpPr>
          <p:spPr>
            <a:xfrm rot="5400000">
              <a:off x="2915281" y="2597465"/>
              <a:ext cx="10950" cy="10950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DC7F9F1-B27E-4545-8E8E-F6CDB0889A22}"/>
                </a:ext>
              </a:extLst>
            </p:cNvPr>
            <p:cNvSpPr/>
            <p:nvPr/>
          </p:nvSpPr>
          <p:spPr>
            <a:xfrm rot="5400000">
              <a:off x="2837538" y="2597465"/>
              <a:ext cx="10950" cy="10950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4113EE6-9655-40E7-9A5D-7BB9B4DD68A5}"/>
                </a:ext>
              </a:extLst>
            </p:cNvPr>
            <p:cNvSpPr/>
            <p:nvPr/>
          </p:nvSpPr>
          <p:spPr>
            <a:xfrm rot="5400000">
              <a:off x="2993025" y="2519722"/>
              <a:ext cx="10950" cy="10950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B6EA6B0-563F-4A03-AD90-64483B28E27D}"/>
                </a:ext>
              </a:extLst>
            </p:cNvPr>
            <p:cNvSpPr/>
            <p:nvPr/>
          </p:nvSpPr>
          <p:spPr>
            <a:xfrm rot="5400000">
              <a:off x="2915646" y="2519722"/>
              <a:ext cx="10950" cy="10950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2739A4D-C952-4A20-9EBE-F50A10DAA9CB}"/>
                </a:ext>
              </a:extLst>
            </p:cNvPr>
            <p:cNvSpPr/>
            <p:nvPr/>
          </p:nvSpPr>
          <p:spPr>
            <a:xfrm rot="5400000">
              <a:off x="2837903" y="2519722"/>
              <a:ext cx="10950" cy="10950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90C40E2-81B8-4059-B6DB-FBA3849AF3B7}"/>
                </a:ext>
              </a:extLst>
            </p:cNvPr>
            <p:cNvSpPr/>
            <p:nvPr/>
          </p:nvSpPr>
          <p:spPr>
            <a:xfrm rot="5400000">
              <a:off x="2990105" y="2441248"/>
              <a:ext cx="14600" cy="1460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D90E377-8F2D-4817-B1E0-44544B6B6715}"/>
                </a:ext>
              </a:extLst>
            </p:cNvPr>
            <p:cNvSpPr/>
            <p:nvPr/>
          </p:nvSpPr>
          <p:spPr>
            <a:xfrm rot="5400000">
              <a:off x="2912726" y="2441248"/>
              <a:ext cx="14600" cy="1460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FEA6E30-3281-4A83-9741-D6DE5D9A16DF}"/>
                </a:ext>
              </a:extLst>
            </p:cNvPr>
            <p:cNvSpPr/>
            <p:nvPr/>
          </p:nvSpPr>
          <p:spPr>
            <a:xfrm rot="5400000">
              <a:off x="2834983" y="2441248"/>
              <a:ext cx="14600" cy="1460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08679D3-FB70-4EB8-9F41-1EF12139EDEE}"/>
                </a:ext>
              </a:extLst>
            </p:cNvPr>
            <p:cNvSpPr/>
            <p:nvPr/>
          </p:nvSpPr>
          <p:spPr>
            <a:xfrm rot="5400000">
              <a:off x="2990835" y="2363140"/>
              <a:ext cx="14600" cy="1460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062ACC2B-1AF6-46BD-985C-81AFDEFF70A6}"/>
                </a:ext>
              </a:extLst>
            </p:cNvPr>
            <p:cNvSpPr/>
            <p:nvPr/>
          </p:nvSpPr>
          <p:spPr>
            <a:xfrm rot="5400000">
              <a:off x="2913456" y="2363140"/>
              <a:ext cx="14600" cy="1460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C9CDFA8-9AC0-41BA-814B-574DB9399888}"/>
                </a:ext>
              </a:extLst>
            </p:cNvPr>
            <p:cNvSpPr/>
            <p:nvPr/>
          </p:nvSpPr>
          <p:spPr>
            <a:xfrm rot="5400000">
              <a:off x="2835713" y="2363140"/>
              <a:ext cx="14600" cy="1460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B6D2742-01C7-4313-B26A-9268F1FEB2DC}"/>
                </a:ext>
              </a:extLst>
            </p:cNvPr>
            <p:cNvSpPr/>
            <p:nvPr/>
          </p:nvSpPr>
          <p:spPr>
            <a:xfrm rot="5400000">
              <a:off x="2987915" y="2285032"/>
              <a:ext cx="18250" cy="18250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C4A63A-7A24-4014-88B5-9A67EC8B52FE}"/>
                </a:ext>
              </a:extLst>
            </p:cNvPr>
            <p:cNvSpPr/>
            <p:nvPr/>
          </p:nvSpPr>
          <p:spPr>
            <a:xfrm rot="5400000">
              <a:off x="2910536" y="2285032"/>
              <a:ext cx="18250" cy="18250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B2DCF3D-C17C-4CD0-9D5B-5C72A7DF3AC8}"/>
                </a:ext>
              </a:extLst>
            </p:cNvPr>
            <p:cNvSpPr/>
            <p:nvPr/>
          </p:nvSpPr>
          <p:spPr>
            <a:xfrm rot="5400000">
              <a:off x="2832793" y="2285032"/>
              <a:ext cx="18250" cy="18250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54FA075-BA96-4F28-9C2A-76633B6A511A}"/>
                </a:ext>
              </a:extLst>
            </p:cNvPr>
            <p:cNvSpPr/>
            <p:nvPr/>
          </p:nvSpPr>
          <p:spPr>
            <a:xfrm rot="5400000">
              <a:off x="2988280" y="2207289"/>
              <a:ext cx="18250" cy="18250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33B2AC4-D21D-4819-BA12-F11ED04AFD12}"/>
                </a:ext>
              </a:extLst>
            </p:cNvPr>
            <p:cNvSpPr/>
            <p:nvPr/>
          </p:nvSpPr>
          <p:spPr>
            <a:xfrm rot="5400000">
              <a:off x="2910902" y="2207289"/>
              <a:ext cx="18250" cy="18250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A86DEC-23B3-4B78-8B83-643C91AF6EE8}"/>
                </a:ext>
              </a:extLst>
            </p:cNvPr>
            <p:cNvSpPr/>
            <p:nvPr/>
          </p:nvSpPr>
          <p:spPr>
            <a:xfrm rot="5400000">
              <a:off x="2833158" y="2207289"/>
              <a:ext cx="18250" cy="18250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C0E8F16-ACC4-4B0C-BAE6-AACADCB002AC}"/>
                </a:ext>
              </a:extLst>
            </p:cNvPr>
            <p:cNvSpPr/>
            <p:nvPr/>
          </p:nvSpPr>
          <p:spPr>
            <a:xfrm rot="5400000">
              <a:off x="2989010" y="2128815"/>
              <a:ext cx="18250" cy="18250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F56C2891-CB8D-4E29-99AD-6FE39606B9AB}"/>
                </a:ext>
              </a:extLst>
            </p:cNvPr>
            <p:cNvSpPr/>
            <p:nvPr/>
          </p:nvSpPr>
          <p:spPr>
            <a:xfrm rot="5400000">
              <a:off x="2911632" y="2128815"/>
              <a:ext cx="18250" cy="18250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A319A924-6018-4B82-BEC8-1BABF64CB2C0}"/>
                </a:ext>
              </a:extLst>
            </p:cNvPr>
            <p:cNvSpPr/>
            <p:nvPr/>
          </p:nvSpPr>
          <p:spPr>
            <a:xfrm rot="5400000">
              <a:off x="2833888" y="2128815"/>
              <a:ext cx="18250" cy="18250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D65946E-315F-4B12-A693-CEDB3EF442B8}"/>
                </a:ext>
              </a:extLst>
            </p:cNvPr>
            <p:cNvSpPr/>
            <p:nvPr/>
          </p:nvSpPr>
          <p:spPr>
            <a:xfrm rot="5400000">
              <a:off x="2986090" y="2050707"/>
              <a:ext cx="21900" cy="21900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7BD8185F-4460-43D1-A379-E11FB0C148CB}"/>
                </a:ext>
              </a:extLst>
            </p:cNvPr>
            <p:cNvSpPr/>
            <p:nvPr/>
          </p:nvSpPr>
          <p:spPr>
            <a:xfrm rot="5400000">
              <a:off x="2908712" y="2050707"/>
              <a:ext cx="21900" cy="21900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C2C35CFC-09B3-46CC-9F0A-B6D0A281946C}"/>
                </a:ext>
              </a:extLst>
            </p:cNvPr>
            <p:cNvSpPr/>
            <p:nvPr/>
          </p:nvSpPr>
          <p:spPr>
            <a:xfrm rot="5400000">
              <a:off x="2830968" y="2050707"/>
              <a:ext cx="21900" cy="21900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87AC2E4-34D5-4473-9C1E-B79F51A85C98}"/>
                </a:ext>
              </a:extLst>
            </p:cNvPr>
            <p:cNvSpPr/>
            <p:nvPr/>
          </p:nvSpPr>
          <p:spPr>
            <a:xfrm rot="5400000">
              <a:off x="2986455" y="1972964"/>
              <a:ext cx="21900" cy="21900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9C80870-8AB3-4DF9-B085-D6B55423D2B5}"/>
                </a:ext>
              </a:extLst>
            </p:cNvPr>
            <p:cNvSpPr/>
            <p:nvPr/>
          </p:nvSpPr>
          <p:spPr>
            <a:xfrm rot="5400000">
              <a:off x="2909076" y="1972964"/>
              <a:ext cx="21900" cy="21900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82613BE-344A-43B0-9E15-9E9B11AD561D}"/>
                </a:ext>
              </a:extLst>
            </p:cNvPr>
            <p:cNvSpPr/>
            <p:nvPr/>
          </p:nvSpPr>
          <p:spPr>
            <a:xfrm rot="5400000">
              <a:off x="2831333" y="1972964"/>
              <a:ext cx="21900" cy="21900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9828C6A-A98D-4681-A636-9F7D0D84B933}"/>
                </a:ext>
              </a:extLst>
            </p:cNvPr>
            <p:cNvSpPr/>
            <p:nvPr/>
          </p:nvSpPr>
          <p:spPr>
            <a:xfrm rot="5400000">
              <a:off x="2987185" y="1894856"/>
              <a:ext cx="21900" cy="2190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C8C0D3B-EBBA-450C-B569-3FFDFF509D66}"/>
                </a:ext>
              </a:extLst>
            </p:cNvPr>
            <p:cNvSpPr/>
            <p:nvPr/>
          </p:nvSpPr>
          <p:spPr>
            <a:xfrm rot="5400000">
              <a:off x="2909806" y="1894856"/>
              <a:ext cx="21900" cy="2190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35C565B-6D0B-4D2C-91FD-3EAFE8483107}"/>
                </a:ext>
              </a:extLst>
            </p:cNvPr>
            <p:cNvSpPr/>
            <p:nvPr/>
          </p:nvSpPr>
          <p:spPr>
            <a:xfrm rot="5400000">
              <a:off x="2832063" y="1894856"/>
              <a:ext cx="21900" cy="21900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A078289-2418-49BF-8785-FFECF4ACC5F5}"/>
                </a:ext>
              </a:extLst>
            </p:cNvPr>
            <p:cNvSpPr/>
            <p:nvPr/>
          </p:nvSpPr>
          <p:spPr>
            <a:xfrm rot="5400000">
              <a:off x="2984265" y="1816382"/>
              <a:ext cx="25549" cy="25549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B09DD9C-9A6D-4EFD-BCD3-FCE416663BA8}"/>
                </a:ext>
              </a:extLst>
            </p:cNvPr>
            <p:cNvSpPr/>
            <p:nvPr/>
          </p:nvSpPr>
          <p:spPr>
            <a:xfrm rot="5400000">
              <a:off x="2906886" y="1816382"/>
              <a:ext cx="25549" cy="25549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9AA3B53C-BDA7-4624-9538-04289C2A8F02}"/>
                </a:ext>
              </a:extLst>
            </p:cNvPr>
            <p:cNvSpPr/>
            <p:nvPr/>
          </p:nvSpPr>
          <p:spPr>
            <a:xfrm rot="5400000">
              <a:off x="2829143" y="1816382"/>
              <a:ext cx="25549" cy="25549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58B4B0CB-A68F-4C90-9C54-8628988FBFF5}"/>
                </a:ext>
              </a:extLst>
            </p:cNvPr>
            <p:cNvSpPr/>
            <p:nvPr/>
          </p:nvSpPr>
          <p:spPr>
            <a:xfrm rot="5400000">
              <a:off x="2984630" y="1738639"/>
              <a:ext cx="25549" cy="25549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00985A6A-09C6-4855-8033-273E0FA07AE2}"/>
                </a:ext>
              </a:extLst>
            </p:cNvPr>
            <p:cNvSpPr/>
            <p:nvPr/>
          </p:nvSpPr>
          <p:spPr>
            <a:xfrm rot="5400000">
              <a:off x="2907252" y="1738639"/>
              <a:ext cx="25549" cy="25549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8C8E8843-8B0F-48F7-BE9B-E19358D13F78}"/>
                </a:ext>
              </a:extLst>
            </p:cNvPr>
            <p:cNvSpPr/>
            <p:nvPr/>
          </p:nvSpPr>
          <p:spPr>
            <a:xfrm rot="5400000">
              <a:off x="2829508" y="1738639"/>
              <a:ext cx="25549" cy="25549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6342562E-7A6F-48CA-9A3E-835E1294D903}"/>
                </a:ext>
              </a:extLst>
            </p:cNvPr>
            <p:cNvSpPr/>
            <p:nvPr/>
          </p:nvSpPr>
          <p:spPr>
            <a:xfrm rot="5400000">
              <a:off x="2985360" y="1660531"/>
              <a:ext cx="25549" cy="25549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51DBF79-74BD-44B4-909C-6A6E0999077B}"/>
                </a:ext>
              </a:extLst>
            </p:cNvPr>
            <p:cNvSpPr/>
            <p:nvPr/>
          </p:nvSpPr>
          <p:spPr>
            <a:xfrm rot="5400000">
              <a:off x="2907982" y="1660531"/>
              <a:ext cx="25549" cy="25549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B8F9D10-2A00-470B-98D9-2D97327AB7F2}"/>
                </a:ext>
              </a:extLst>
            </p:cNvPr>
            <p:cNvSpPr/>
            <p:nvPr/>
          </p:nvSpPr>
          <p:spPr>
            <a:xfrm rot="5400000">
              <a:off x="2830238" y="1660531"/>
              <a:ext cx="25549" cy="25549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9A116B3-EAAE-4EF1-95AF-5FD954E22DB6}"/>
                </a:ext>
              </a:extLst>
            </p:cNvPr>
            <p:cNvSpPr/>
            <p:nvPr/>
          </p:nvSpPr>
          <p:spPr>
            <a:xfrm rot="5400000">
              <a:off x="2982805" y="1582057"/>
              <a:ext cx="29199" cy="29199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98D876E-DFC6-4EEC-8547-D15568DED99C}"/>
                </a:ext>
              </a:extLst>
            </p:cNvPr>
            <p:cNvSpPr/>
            <p:nvPr/>
          </p:nvSpPr>
          <p:spPr>
            <a:xfrm rot="5400000">
              <a:off x="2905427" y="1582057"/>
              <a:ext cx="29199" cy="29199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4"/>
                    <a:pt x="57415" y="71914"/>
                    <a:pt x="39529" y="71914"/>
                  </a:cubicBezTo>
                  <a:cubicBezTo>
                    <a:pt x="21643" y="71914"/>
                    <a:pt x="7144" y="57414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7BE7C6A-DC10-4A82-B815-E6C17179A607}"/>
                </a:ext>
              </a:extLst>
            </p:cNvPr>
            <p:cNvSpPr/>
            <p:nvPr/>
          </p:nvSpPr>
          <p:spPr>
            <a:xfrm rot="5400000">
              <a:off x="2827683" y="1582057"/>
              <a:ext cx="29199" cy="29199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953A2B20-2068-44CA-BF2B-DE1C9130E3BF}"/>
                </a:ext>
              </a:extLst>
            </p:cNvPr>
            <p:cNvSpPr/>
            <p:nvPr/>
          </p:nvSpPr>
          <p:spPr>
            <a:xfrm rot="5400000">
              <a:off x="2983170" y="1504314"/>
              <a:ext cx="29199" cy="29199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D65FE71-20A4-4DF0-93A5-2BF3D1972E24}"/>
                </a:ext>
              </a:extLst>
            </p:cNvPr>
            <p:cNvSpPr/>
            <p:nvPr/>
          </p:nvSpPr>
          <p:spPr>
            <a:xfrm rot="5400000">
              <a:off x="2905792" y="1504314"/>
              <a:ext cx="29199" cy="29199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69"/>
                    <a:pt x="22070" y="7144"/>
                    <a:pt x="40481" y="7144"/>
                  </a:cubicBezTo>
                  <a:cubicBezTo>
                    <a:pt x="58893" y="7144"/>
                    <a:pt x="73819" y="22069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61671A6-FBAD-475A-9910-E47610B32DF4}"/>
                </a:ext>
              </a:extLst>
            </p:cNvPr>
            <p:cNvSpPr/>
            <p:nvPr/>
          </p:nvSpPr>
          <p:spPr>
            <a:xfrm rot="5400000">
              <a:off x="2828048" y="1504314"/>
              <a:ext cx="29199" cy="29199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C0DC6E6-E67B-44ED-8E83-92A1D1E57577}"/>
                </a:ext>
              </a:extLst>
            </p:cNvPr>
            <p:cNvSpPr/>
            <p:nvPr/>
          </p:nvSpPr>
          <p:spPr>
            <a:xfrm rot="5400000">
              <a:off x="2983535" y="1426206"/>
              <a:ext cx="29199" cy="29199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3A36515-8A5F-490D-BB32-2680EF0F0B15}"/>
                </a:ext>
              </a:extLst>
            </p:cNvPr>
            <p:cNvSpPr/>
            <p:nvPr/>
          </p:nvSpPr>
          <p:spPr>
            <a:xfrm rot="5400000">
              <a:off x="2906522" y="1426206"/>
              <a:ext cx="29199" cy="29199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65F9B75-B0BB-4476-AA3A-69FDB640EEC1}"/>
                </a:ext>
              </a:extLst>
            </p:cNvPr>
            <p:cNvSpPr/>
            <p:nvPr/>
          </p:nvSpPr>
          <p:spPr>
            <a:xfrm rot="5400000">
              <a:off x="2828413" y="1426206"/>
              <a:ext cx="29199" cy="29199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2AF6FCB-614D-45C6-8C01-F60CAEA318F8}"/>
                </a:ext>
              </a:extLst>
            </p:cNvPr>
            <p:cNvSpPr/>
            <p:nvPr/>
          </p:nvSpPr>
          <p:spPr>
            <a:xfrm rot="5400000">
              <a:off x="2980615" y="1348098"/>
              <a:ext cx="32849" cy="32849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D2641CC8-B1D4-4214-A5CE-CDB38C28064F}"/>
                </a:ext>
              </a:extLst>
            </p:cNvPr>
            <p:cNvSpPr/>
            <p:nvPr/>
          </p:nvSpPr>
          <p:spPr>
            <a:xfrm rot="5400000">
              <a:off x="2903237" y="1348098"/>
              <a:ext cx="32849" cy="32849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68DDCDB-F10D-4ACE-B9BF-3F1684586F09}"/>
                </a:ext>
              </a:extLst>
            </p:cNvPr>
            <p:cNvSpPr/>
            <p:nvPr/>
          </p:nvSpPr>
          <p:spPr>
            <a:xfrm rot="5400000">
              <a:off x="2825493" y="1348098"/>
              <a:ext cx="32849" cy="32849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F77BE2C-BFFC-4E56-B60D-BBB45014ED08}"/>
                </a:ext>
              </a:extLst>
            </p:cNvPr>
            <p:cNvSpPr/>
            <p:nvPr/>
          </p:nvSpPr>
          <p:spPr>
            <a:xfrm rot="5400000">
              <a:off x="2981345" y="1269989"/>
              <a:ext cx="32849" cy="32849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A3361C-2E4B-4F94-BF10-93E78448A302}"/>
                </a:ext>
              </a:extLst>
            </p:cNvPr>
            <p:cNvSpPr/>
            <p:nvPr/>
          </p:nvSpPr>
          <p:spPr>
            <a:xfrm rot="5400000">
              <a:off x="2903967" y="1269989"/>
              <a:ext cx="32849" cy="32849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BDDF6091-696B-4FFC-A7E7-78A18345F5CF}"/>
                </a:ext>
              </a:extLst>
            </p:cNvPr>
            <p:cNvSpPr/>
            <p:nvPr/>
          </p:nvSpPr>
          <p:spPr>
            <a:xfrm rot="5400000">
              <a:off x="2826223" y="1269989"/>
              <a:ext cx="32849" cy="32849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CB12A7DA-6D97-4B02-94C7-221A7269A691}"/>
                </a:ext>
              </a:extLst>
            </p:cNvPr>
            <p:cNvSpPr/>
            <p:nvPr/>
          </p:nvSpPr>
          <p:spPr>
            <a:xfrm rot="5400000">
              <a:off x="2982075" y="1191881"/>
              <a:ext cx="32849" cy="32849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6E64E8D-BA66-47BC-89E4-C1626C24BC2B}"/>
                </a:ext>
              </a:extLst>
            </p:cNvPr>
            <p:cNvSpPr/>
            <p:nvPr/>
          </p:nvSpPr>
          <p:spPr>
            <a:xfrm rot="5400000">
              <a:off x="2904697" y="1191881"/>
              <a:ext cx="32849" cy="32849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D3733AB-0372-4354-9B20-6EEA978A61FF}"/>
                </a:ext>
              </a:extLst>
            </p:cNvPr>
            <p:cNvSpPr/>
            <p:nvPr/>
          </p:nvSpPr>
          <p:spPr>
            <a:xfrm rot="5400000">
              <a:off x="2826953" y="1191881"/>
              <a:ext cx="32849" cy="32849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A42DC9A-A36C-4E7E-8EFA-69FA23348BA1}"/>
                </a:ext>
              </a:extLst>
            </p:cNvPr>
            <p:cNvSpPr/>
            <p:nvPr/>
          </p:nvSpPr>
          <p:spPr>
            <a:xfrm rot="5400000">
              <a:off x="2979155" y="1113408"/>
              <a:ext cx="36499" cy="36499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477AB1-C99C-4F2A-9324-8B072D1B6290}"/>
                </a:ext>
              </a:extLst>
            </p:cNvPr>
            <p:cNvSpPr/>
            <p:nvPr/>
          </p:nvSpPr>
          <p:spPr>
            <a:xfrm rot="5400000">
              <a:off x="2901777" y="1113408"/>
              <a:ext cx="36499" cy="36499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CF70B1E-5A24-459D-A46D-C1E7B3881321}"/>
                </a:ext>
              </a:extLst>
            </p:cNvPr>
            <p:cNvSpPr/>
            <p:nvPr/>
          </p:nvSpPr>
          <p:spPr>
            <a:xfrm rot="5400000">
              <a:off x="2824034" y="1113408"/>
              <a:ext cx="36499" cy="36499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05F40EA-3C0D-46E6-B12F-4CC9CE528ED8}"/>
                </a:ext>
              </a:extLst>
            </p:cNvPr>
            <p:cNvSpPr/>
            <p:nvPr/>
          </p:nvSpPr>
          <p:spPr>
            <a:xfrm rot="5400000">
              <a:off x="2979520" y="1035665"/>
              <a:ext cx="36499" cy="36499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782FE527-6971-4E82-B6E1-67C5BC8E4CCF}"/>
                </a:ext>
              </a:extLst>
            </p:cNvPr>
            <p:cNvSpPr/>
            <p:nvPr/>
          </p:nvSpPr>
          <p:spPr>
            <a:xfrm rot="5400000">
              <a:off x="2902142" y="1035665"/>
              <a:ext cx="36499" cy="36499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A8CD8847-74E2-4D15-BFA6-4DCB8C89EBDC}"/>
                </a:ext>
              </a:extLst>
            </p:cNvPr>
            <p:cNvSpPr/>
            <p:nvPr/>
          </p:nvSpPr>
          <p:spPr>
            <a:xfrm rot="5400000">
              <a:off x="2824398" y="1035665"/>
              <a:ext cx="36499" cy="36499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4A0958AF-E779-4443-A24D-4F3FAD410A7A}"/>
                </a:ext>
              </a:extLst>
            </p:cNvPr>
            <p:cNvSpPr/>
            <p:nvPr/>
          </p:nvSpPr>
          <p:spPr>
            <a:xfrm rot="5400000">
              <a:off x="2980250" y="957556"/>
              <a:ext cx="36499" cy="36499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29F328C-BF63-40C3-9071-35AE4291AECC}"/>
                </a:ext>
              </a:extLst>
            </p:cNvPr>
            <p:cNvSpPr/>
            <p:nvPr/>
          </p:nvSpPr>
          <p:spPr>
            <a:xfrm rot="5400000">
              <a:off x="2902872" y="957556"/>
              <a:ext cx="36499" cy="36499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6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F90725A6-65D6-4F6C-93F0-66FDB1B8FB8C}"/>
                </a:ext>
              </a:extLst>
            </p:cNvPr>
            <p:cNvSpPr/>
            <p:nvPr/>
          </p:nvSpPr>
          <p:spPr>
            <a:xfrm rot="5400000">
              <a:off x="2825128" y="957556"/>
              <a:ext cx="36499" cy="36499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CB093EA3-F8B4-4816-8F34-35CB7E617160}"/>
                </a:ext>
              </a:extLst>
            </p:cNvPr>
            <p:cNvSpPr/>
            <p:nvPr/>
          </p:nvSpPr>
          <p:spPr>
            <a:xfrm rot="5400000">
              <a:off x="2977330" y="879448"/>
              <a:ext cx="40149" cy="40149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A8429E3-B0A7-420A-B645-5ACB47DAFF80}"/>
                </a:ext>
              </a:extLst>
            </p:cNvPr>
            <p:cNvSpPr/>
            <p:nvPr/>
          </p:nvSpPr>
          <p:spPr>
            <a:xfrm rot="5400000">
              <a:off x="2899952" y="879448"/>
              <a:ext cx="40149" cy="40149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2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8170E40-4DD4-4F4B-A121-16959DCB9523}"/>
                </a:ext>
              </a:extLst>
            </p:cNvPr>
            <p:cNvSpPr/>
            <p:nvPr/>
          </p:nvSpPr>
          <p:spPr>
            <a:xfrm rot="5400000">
              <a:off x="2822208" y="879448"/>
              <a:ext cx="40149" cy="40149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3028C637-4887-4F0E-B54E-04B0DC7AD951}"/>
                </a:ext>
              </a:extLst>
            </p:cNvPr>
            <p:cNvSpPr/>
            <p:nvPr/>
          </p:nvSpPr>
          <p:spPr>
            <a:xfrm rot="5400000">
              <a:off x="2978060" y="800975"/>
              <a:ext cx="40149" cy="40149"/>
            </a:xfrm>
            <a:custGeom>
              <a:avLst/>
              <a:gdLst>
                <a:gd name="connsiteX0" fmla="*/ 104299 w 104775"/>
                <a:gd name="connsiteY0" fmla="*/ 55721 h 104775"/>
                <a:gd name="connsiteX1" fmla="*/ 55721 w 104775"/>
                <a:gd name="connsiteY1" fmla="*/ 104299 h 104775"/>
                <a:gd name="connsiteX2" fmla="*/ 7144 w 104775"/>
                <a:gd name="connsiteY2" fmla="*/ 55721 h 104775"/>
                <a:gd name="connsiteX3" fmla="*/ 55721 w 104775"/>
                <a:gd name="connsiteY3" fmla="*/ 7144 h 104775"/>
                <a:gd name="connsiteX4" fmla="*/ 104299 w 104775"/>
                <a:gd name="connsiteY4" fmla="*/ 5572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4299" y="55721"/>
                  </a:moveTo>
                  <a:cubicBezTo>
                    <a:pt x="104299" y="82550"/>
                    <a:pt x="82550" y="104299"/>
                    <a:pt x="55721" y="104299"/>
                  </a:cubicBezTo>
                  <a:cubicBezTo>
                    <a:pt x="28893" y="104299"/>
                    <a:pt x="7144" y="82550"/>
                    <a:pt x="7144" y="55721"/>
                  </a:cubicBezTo>
                  <a:cubicBezTo>
                    <a:pt x="7144" y="28893"/>
                    <a:pt x="28892" y="7144"/>
                    <a:pt x="55721" y="7144"/>
                  </a:cubicBezTo>
                  <a:cubicBezTo>
                    <a:pt x="82550" y="7144"/>
                    <a:pt x="104299" y="28893"/>
                    <a:pt x="104299" y="557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B7649E32-4990-401A-A4C2-21848D6B56C3}"/>
                </a:ext>
              </a:extLst>
            </p:cNvPr>
            <p:cNvSpPr/>
            <p:nvPr/>
          </p:nvSpPr>
          <p:spPr>
            <a:xfrm rot="5400000">
              <a:off x="2900682" y="800975"/>
              <a:ext cx="40149" cy="40149"/>
            </a:xfrm>
            <a:custGeom>
              <a:avLst/>
              <a:gdLst>
                <a:gd name="connsiteX0" fmla="*/ 104299 w 104775"/>
                <a:gd name="connsiteY0" fmla="*/ 55721 h 104775"/>
                <a:gd name="connsiteX1" fmla="*/ 55721 w 104775"/>
                <a:gd name="connsiteY1" fmla="*/ 104299 h 104775"/>
                <a:gd name="connsiteX2" fmla="*/ 7144 w 104775"/>
                <a:gd name="connsiteY2" fmla="*/ 55721 h 104775"/>
                <a:gd name="connsiteX3" fmla="*/ 55721 w 104775"/>
                <a:gd name="connsiteY3" fmla="*/ 7144 h 104775"/>
                <a:gd name="connsiteX4" fmla="*/ 104299 w 104775"/>
                <a:gd name="connsiteY4" fmla="*/ 5572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4299" y="55721"/>
                  </a:moveTo>
                  <a:cubicBezTo>
                    <a:pt x="104299" y="82550"/>
                    <a:pt x="82550" y="104299"/>
                    <a:pt x="55721" y="104299"/>
                  </a:cubicBezTo>
                  <a:cubicBezTo>
                    <a:pt x="28893" y="104299"/>
                    <a:pt x="7144" y="82550"/>
                    <a:pt x="7144" y="55721"/>
                  </a:cubicBezTo>
                  <a:cubicBezTo>
                    <a:pt x="7144" y="28893"/>
                    <a:pt x="28892" y="7144"/>
                    <a:pt x="55721" y="7144"/>
                  </a:cubicBezTo>
                  <a:cubicBezTo>
                    <a:pt x="82550" y="7144"/>
                    <a:pt x="104299" y="28893"/>
                    <a:pt x="104299" y="557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6D4C51CE-D9D8-4240-9628-450FAB4CFBBF}"/>
                </a:ext>
              </a:extLst>
            </p:cNvPr>
            <p:cNvSpPr/>
            <p:nvPr/>
          </p:nvSpPr>
          <p:spPr>
            <a:xfrm rot="5400000">
              <a:off x="2822938" y="800975"/>
              <a:ext cx="40149" cy="40149"/>
            </a:xfrm>
            <a:custGeom>
              <a:avLst/>
              <a:gdLst>
                <a:gd name="connsiteX0" fmla="*/ 104299 w 104775"/>
                <a:gd name="connsiteY0" fmla="*/ 55721 h 104775"/>
                <a:gd name="connsiteX1" fmla="*/ 55721 w 104775"/>
                <a:gd name="connsiteY1" fmla="*/ 104299 h 104775"/>
                <a:gd name="connsiteX2" fmla="*/ 7144 w 104775"/>
                <a:gd name="connsiteY2" fmla="*/ 55721 h 104775"/>
                <a:gd name="connsiteX3" fmla="*/ 55721 w 104775"/>
                <a:gd name="connsiteY3" fmla="*/ 7144 h 104775"/>
                <a:gd name="connsiteX4" fmla="*/ 104299 w 104775"/>
                <a:gd name="connsiteY4" fmla="*/ 55721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4299" y="55721"/>
                  </a:moveTo>
                  <a:cubicBezTo>
                    <a:pt x="104299" y="82550"/>
                    <a:pt x="82550" y="104299"/>
                    <a:pt x="55721" y="104299"/>
                  </a:cubicBezTo>
                  <a:cubicBezTo>
                    <a:pt x="28893" y="104299"/>
                    <a:pt x="7144" y="82550"/>
                    <a:pt x="7144" y="55721"/>
                  </a:cubicBezTo>
                  <a:cubicBezTo>
                    <a:pt x="7144" y="28893"/>
                    <a:pt x="28892" y="7144"/>
                    <a:pt x="55721" y="7144"/>
                  </a:cubicBezTo>
                  <a:cubicBezTo>
                    <a:pt x="82550" y="7144"/>
                    <a:pt x="104299" y="28893"/>
                    <a:pt x="104299" y="557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DC62F3-77A9-42EB-B384-D6941438FC2D}"/>
                </a:ext>
              </a:extLst>
            </p:cNvPr>
            <p:cNvSpPr/>
            <p:nvPr/>
          </p:nvSpPr>
          <p:spPr>
            <a:xfrm rot="5400000">
              <a:off x="2978425" y="723232"/>
              <a:ext cx="40149" cy="40149"/>
            </a:xfrm>
            <a:custGeom>
              <a:avLst/>
              <a:gdLst>
                <a:gd name="connsiteX0" fmla="*/ 106204 w 104775"/>
                <a:gd name="connsiteY0" fmla="*/ 56674 h 104775"/>
                <a:gd name="connsiteX1" fmla="*/ 56674 w 104775"/>
                <a:gd name="connsiteY1" fmla="*/ 106204 h 104775"/>
                <a:gd name="connsiteX2" fmla="*/ 7144 w 104775"/>
                <a:gd name="connsiteY2" fmla="*/ 56674 h 104775"/>
                <a:gd name="connsiteX3" fmla="*/ 56674 w 104775"/>
                <a:gd name="connsiteY3" fmla="*/ 7144 h 104775"/>
                <a:gd name="connsiteX4" fmla="*/ 106204 w 104775"/>
                <a:gd name="connsiteY4" fmla="*/ 5667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6204" y="56674"/>
                  </a:moveTo>
                  <a:cubicBezTo>
                    <a:pt x="106204" y="84029"/>
                    <a:pt x="84028" y="106204"/>
                    <a:pt x="56674" y="106204"/>
                  </a:cubicBezTo>
                  <a:cubicBezTo>
                    <a:pt x="29319" y="106204"/>
                    <a:pt x="7144" y="84029"/>
                    <a:pt x="7144" y="56674"/>
                  </a:cubicBezTo>
                  <a:cubicBezTo>
                    <a:pt x="7144" y="29319"/>
                    <a:pt x="29319" y="7144"/>
                    <a:pt x="56674" y="7144"/>
                  </a:cubicBezTo>
                  <a:cubicBezTo>
                    <a:pt x="84029" y="7144"/>
                    <a:pt x="106204" y="29319"/>
                    <a:pt x="106204" y="566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7588256-8690-4E9C-BB06-2DDBF8467DCA}"/>
                </a:ext>
              </a:extLst>
            </p:cNvPr>
            <p:cNvSpPr/>
            <p:nvPr/>
          </p:nvSpPr>
          <p:spPr>
            <a:xfrm rot="5400000">
              <a:off x="2901047" y="723232"/>
              <a:ext cx="40149" cy="40149"/>
            </a:xfrm>
            <a:custGeom>
              <a:avLst/>
              <a:gdLst>
                <a:gd name="connsiteX0" fmla="*/ 106204 w 104775"/>
                <a:gd name="connsiteY0" fmla="*/ 56674 h 104775"/>
                <a:gd name="connsiteX1" fmla="*/ 56674 w 104775"/>
                <a:gd name="connsiteY1" fmla="*/ 106204 h 104775"/>
                <a:gd name="connsiteX2" fmla="*/ 7144 w 104775"/>
                <a:gd name="connsiteY2" fmla="*/ 56674 h 104775"/>
                <a:gd name="connsiteX3" fmla="*/ 56674 w 104775"/>
                <a:gd name="connsiteY3" fmla="*/ 7144 h 104775"/>
                <a:gd name="connsiteX4" fmla="*/ 106204 w 104775"/>
                <a:gd name="connsiteY4" fmla="*/ 5667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6204" y="56674"/>
                  </a:moveTo>
                  <a:cubicBezTo>
                    <a:pt x="106204" y="84028"/>
                    <a:pt x="84028" y="106204"/>
                    <a:pt x="56674" y="106204"/>
                  </a:cubicBezTo>
                  <a:cubicBezTo>
                    <a:pt x="29319" y="106204"/>
                    <a:pt x="7144" y="84028"/>
                    <a:pt x="7144" y="56674"/>
                  </a:cubicBezTo>
                  <a:cubicBezTo>
                    <a:pt x="7144" y="29319"/>
                    <a:pt x="29319" y="7144"/>
                    <a:pt x="56674" y="7144"/>
                  </a:cubicBezTo>
                  <a:cubicBezTo>
                    <a:pt x="84029" y="7144"/>
                    <a:pt x="106204" y="29319"/>
                    <a:pt x="106204" y="566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C9092A73-2DB8-476F-9499-6757BB21C084}"/>
                </a:ext>
              </a:extLst>
            </p:cNvPr>
            <p:cNvSpPr/>
            <p:nvPr/>
          </p:nvSpPr>
          <p:spPr>
            <a:xfrm rot="5400000">
              <a:off x="2823304" y="723232"/>
              <a:ext cx="40149" cy="40149"/>
            </a:xfrm>
            <a:custGeom>
              <a:avLst/>
              <a:gdLst>
                <a:gd name="connsiteX0" fmla="*/ 106204 w 104775"/>
                <a:gd name="connsiteY0" fmla="*/ 56674 h 104775"/>
                <a:gd name="connsiteX1" fmla="*/ 56674 w 104775"/>
                <a:gd name="connsiteY1" fmla="*/ 106204 h 104775"/>
                <a:gd name="connsiteX2" fmla="*/ 7144 w 104775"/>
                <a:gd name="connsiteY2" fmla="*/ 56674 h 104775"/>
                <a:gd name="connsiteX3" fmla="*/ 56674 w 104775"/>
                <a:gd name="connsiteY3" fmla="*/ 7144 h 104775"/>
                <a:gd name="connsiteX4" fmla="*/ 106204 w 104775"/>
                <a:gd name="connsiteY4" fmla="*/ 56674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6204" y="56674"/>
                  </a:moveTo>
                  <a:cubicBezTo>
                    <a:pt x="106204" y="84029"/>
                    <a:pt x="84028" y="106204"/>
                    <a:pt x="56674" y="106204"/>
                  </a:cubicBezTo>
                  <a:cubicBezTo>
                    <a:pt x="29319" y="106204"/>
                    <a:pt x="7144" y="84029"/>
                    <a:pt x="7144" y="56674"/>
                  </a:cubicBezTo>
                  <a:cubicBezTo>
                    <a:pt x="7144" y="29319"/>
                    <a:pt x="29319" y="7144"/>
                    <a:pt x="56674" y="7144"/>
                  </a:cubicBezTo>
                  <a:cubicBezTo>
                    <a:pt x="84029" y="7144"/>
                    <a:pt x="106204" y="29319"/>
                    <a:pt x="106204" y="566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FF2DF3B6-98C6-455C-A5A9-4530D30A3715}"/>
                </a:ext>
              </a:extLst>
            </p:cNvPr>
            <p:cNvSpPr/>
            <p:nvPr/>
          </p:nvSpPr>
          <p:spPr>
            <a:xfrm rot="5400000">
              <a:off x="2975505" y="645123"/>
              <a:ext cx="43799" cy="43799"/>
            </a:xfrm>
            <a:custGeom>
              <a:avLst/>
              <a:gdLst>
                <a:gd name="connsiteX0" fmla="*/ 110014 w 114300"/>
                <a:gd name="connsiteY0" fmla="*/ 58579 h 114300"/>
                <a:gd name="connsiteX1" fmla="*/ 58579 w 114300"/>
                <a:gd name="connsiteY1" fmla="*/ 110014 h 114300"/>
                <a:gd name="connsiteX2" fmla="*/ 7144 w 114300"/>
                <a:gd name="connsiteY2" fmla="*/ 58579 h 114300"/>
                <a:gd name="connsiteX3" fmla="*/ 58579 w 114300"/>
                <a:gd name="connsiteY3" fmla="*/ 7144 h 114300"/>
                <a:gd name="connsiteX4" fmla="*/ 110014 w 114300"/>
                <a:gd name="connsiteY4" fmla="*/ 58579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0014" y="58579"/>
                  </a:moveTo>
                  <a:cubicBezTo>
                    <a:pt x="110014" y="86986"/>
                    <a:pt x="86986" y="110014"/>
                    <a:pt x="58579" y="110014"/>
                  </a:cubicBezTo>
                  <a:cubicBezTo>
                    <a:pt x="30172" y="110014"/>
                    <a:pt x="7144" y="86986"/>
                    <a:pt x="7144" y="58579"/>
                  </a:cubicBezTo>
                  <a:cubicBezTo>
                    <a:pt x="7144" y="30172"/>
                    <a:pt x="30172" y="7144"/>
                    <a:pt x="58579" y="7144"/>
                  </a:cubicBezTo>
                  <a:cubicBezTo>
                    <a:pt x="86986" y="7144"/>
                    <a:pt x="110014" y="30172"/>
                    <a:pt x="110014" y="585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987937A-837F-468B-A933-9C46220CD6A3}"/>
                </a:ext>
              </a:extLst>
            </p:cNvPr>
            <p:cNvSpPr/>
            <p:nvPr/>
          </p:nvSpPr>
          <p:spPr>
            <a:xfrm rot="5400000">
              <a:off x="2898127" y="645123"/>
              <a:ext cx="43799" cy="43799"/>
            </a:xfrm>
            <a:custGeom>
              <a:avLst/>
              <a:gdLst>
                <a:gd name="connsiteX0" fmla="*/ 110014 w 114300"/>
                <a:gd name="connsiteY0" fmla="*/ 58579 h 114300"/>
                <a:gd name="connsiteX1" fmla="*/ 58579 w 114300"/>
                <a:gd name="connsiteY1" fmla="*/ 110014 h 114300"/>
                <a:gd name="connsiteX2" fmla="*/ 7144 w 114300"/>
                <a:gd name="connsiteY2" fmla="*/ 58579 h 114300"/>
                <a:gd name="connsiteX3" fmla="*/ 58579 w 114300"/>
                <a:gd name="connsiteY3" fmla="*/ 7144 h 114300"/>
                <a:gd name="connsiteX4" fmla="*/ 110014 w 114300"/>
                <a:gd name="connsiteY4" fmla="*/ 58579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0014" y="58579"/>
                  </a:moveTo>
                  <a:cubicBezTo>
                    <a:pt x="110014" y="86985"/>
                    <a:pt x="86986" y="110014"/>
                    <a:pt x="58579" y="110014"/>
                  </a:cubicBezTo>
                  <a:cubicBezTo>
                    <a:pt x="30172" y="110014"/>
                    <a:pt x="7144" y="86985"/>
                    <a:pt x="7144" y="58579"/>
                  </a:cubicBezTo>
                  <a:cubicBezTo>
                    <a:pt x="7144" y="30172"/>
                    <a:pt x="30172" y="7144"/>
                    <a:pt x="58579" y="7144"/>
                  </a:cubicBezTo>
                  <a:cubicBezTo>
                    <a:pt x="86986" y="7144"/>
                    <a:pt x="110014" y="30172"/>
                    <a:pt x="110014" y="585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CCB9B15-8BFB-4AA3-951D-09E0C63045BE}"/>
                </a:ext>
              </a:extLst>
            </p:cNvPr>
            <p:cNvSpPr/>
            <p:nvPr/>
          </p:nvSpPr>
          <p:spPr>
            <a:xfrm rot="5400000">
              <a:off x="2820384" y="645123"/>
              <a:ext cx="43799" cy="43799"/>
            </a:xfrm>
            <a:custGeom>
              <a:avLst/>
              <a:gdLst>
                <a:gd name="connsiteX0" fmla="*/ 110014 w 114300"/>
                <a:gd name="connsiteY0" fmla="*/ 58579 h 114300"/>
                <a:gd name="connsiteX1" fmla="*/ 58579 w 114300"/>
                <a:gd name="connsiteY1" fmla="*/ 110014 h 114300"/>
                <a:gd name="connsiteX2" fmla="*/ 7144 w 114300"/>
                <a:gd name="connsiteY2" fmla="*/ 58579 h 114300"/>
                <a:gd name="connsiteX3" fmla="*/ 58579 w 114300"/>
                <a:gd name="connsiteY3" fmla="*/ 7144 h 114300"/>
                <a:gd name="connsiteX4" fmla="*/ 110014 w 114300"/>
                <a:gd name="connsiteY4" fmla="*/ 58579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0014" y="58579"/>
                  </a:moveTo>
                  <a:cubicBezTo>
                    <a:pt x="110014" y="86986"/>
                    <a:pt x="86986" y="110014"/>
                    <a:pt x="58579" y="110014"/>
                  </a:cubicBezTo>
                  <a:cubicBezTo>
                    <a:pt x="30172" y="110014"/>
                    <a:pt x="7144" y="86986"/>
                    <a:pt x="7144" y="58579"/>
                  </a:cubicBezTo>
                  <a:cubicBezTo>
                    <a:pt x="7144" y="30172"/>
                    <a:pt x="30172" y="7144"/>
                    <a:pt x="58579" y="7144"/>
                  </a:cubicBezTo>
                  <a:cubicBezTo>
                    <a:pt x="86986" y="7144"/>
                    <a:pt x="110014" y="30172"/>
                    <a:pt x="110014" y="585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FF71191-2BE0-41A0-9355-BEF65B6EC551}"/>
                </a:ext>
              </a:extLst>
            </p:cNvPr>
            <p:cNvSpPr/>
            <p:nvPr/>
          </p:nvSpPr>
          <p:spPr>
            <a:xfrm rot="5400000">
              <a:off x="2976235" y="567015"/>
              <a:ext cx="43799" cy="43799"/>
            </a:xfrm>
            <a:custGeom>
              <a:avLst/>
              <a:gdLst>
                <a:gd name="connsiteX0" fmla="*/ 113824 w 114300"/>
                <a:gd name="connsiteY0" fmla="*/ 60484 h 114300"/>
                <a:gd name="connsiteX1" fmla="*/ 60484 w 114300"/>
                <a:gd name="connsiteY1" fmla="*/ 113824 h 114300"/>
                <a:gd name="connsiteX2" fmla="*/ 7144 w 114300"/>
                <a:gd name="connsiteY2" fmla="*/ 60484 h 114300"/>
                <a:gd name="connsiteX3" fmla="*/ 60484 w 114300"/>
                <a:gd name="connsiteY3" fmla="*/ 7144 h 114300"/>
                <a:gd name="connsiteX4" fmla="*/ 113824 w 114300"/>
                <a:gd name="connsiteY4" fmla="*/ 6048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3824" y="60484"/>
                  </a:moveTo>
                  <a:cubicBezTo>
                    <a:pt x="113824" y="89943"/>
                    <a:pt x="89943" y="113824"/>
                    <a:pt x="60484" y="113824"/>
                  </a:cubicBezTo>
                  <a:cubicBezTo>
                    <a:pt x="31025" y="113824"/>
                    <a:pt x="7144" y="89943"/>
                    <a:pt x="7144" y="60484"/>
                  </a:cubicBezTo>
                  <a:cubicBezTo>
                    <a:pt x="7144" y="31025"/>
                    <a:pt x="31025" y="7144"/>
                    <a:pt x="60484" y="7144"/>
                  </a:cubicBezTo>
                  <a:cubicBezTo>
                    <a:pt x="89943" y="7144"/>
                    <a:pt x="113824" y="31025"/>
                    <a:pt x="113824" y="604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CD2A10A9-35C6-43C5-B47C-F598836B7548}"/>
                </a:ext>
              </a:extLst>
            </p:cNvPr>
            <p:cNvSpPr/>
            <p:nvPr/>
          </p:nvSpPr>
          <p:spPr>
            <a:xfrm rot="5400000">
              <a:off x="2898857" y="567015"/>
              <a:ext cx="43799" cy="43799"/>
            </a:xfrm>
            <a:custGeom>
              <a:avLst/>
              <a:gdLst>
                <a:gd name="connsiteX0" fmla="*/ 113824 w 114300"/>
                <a:gd name="connsiteY0" fmla="*/ 60484 h 114300"/>
                <a:gd name="connsiteX1" fmla="*/ 60484 w 114300"/>
                <a:gd name="connsiteY1" fmla="*/ 113824 h 114300"/>
                <a:gd name="connsiteX2" fmla="*/ 7144 w 114300"/>
                <a:gd name="connsiteY2" fmla="*/ 60484 h 114300"/>
                <a:gd name="connsiteX3" fmla="*/ 60484 w 114300"/>
                <a:gd name="connsiteY3" fmla="*/ 7144 h 114300"/>
                <a:gd name="connsiteX4" fmla="*/ 113824 w 114300"/>
                <a:gd name="connsiteY4" fmla="*/ 6048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3824" y="60484"/>
                  </a:moveTo>
                  <a:cubicBezTo>
                    <a:pt x="113824" y="89943"/>
                    <a:pt x="89943" y="113824"/>
                    <a:pt x="60484" y="113824"/>
                  </a:cubicBezTo>
                  <a:cubicBezTo>
                    <a:pt x="31025" y="113824"/>
                    <a:pt x="7144" y="89943"/>
                    <a:pt x="7144" y="60484"/>
                  </a:cubicBezTo>
                  <a:cubicBezTo>
                    <a:pt x="7144" y="31025"/>
                    <a:pt x="31025" y="7144"/>
                    <a:pt x="60484" y="7144"/>
                  </a:cubicBezTo>
                  <a:cubicBezTo>
                    <a:pt x="89943" y="7144"/>
                    <a:pt x="113824" y="31025"/>
                    <a:pt x="113824" y="604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52826BF-88A1-4E7A-B013-A49239440E70}"/>
                </a:ext>
              </a:extLst>
            </p:cNvPr>
            <p:cNvSpPr/>
            <p:nvPr/>
          </p:nvSpPr>
          <p:spPr>
            <a:xfrm rot="5400000">
              <a:off x="2821114" y="567015"/>
              <a:ext cx="43799" cy="43799"/>
            </a:xfrm>
            <a:custGeom>
              <a:avLst/>
              <a:gdLst>
                <a:gd name="connsiteX0" fmla="*/ 113824 w 114300"/>
                <a:gd name="connsiteY0" fmla="*/ 60484 h 114300"/>
                <a:gd name="connsiteX1" fmla="*/ 60484 w 114300"/>
                <a:gd name="connsiteY1" fmla="*/ 113824 h 114300"/>
                <a:gd name="connsiteX2" fmla="*/ 7144 w 114300"/>
                <a:gd name="connsiteY2" fmla="*/ 60484 h 114300"/>
                <a:gd name="connsiteX3" fmla="*/ 60484 w 114300"/>
                <a:gd name="connsiteY3" fmla="*/ 7144 h 114300"/>
                <a:gd name="connsiteX4" fmla="*/ 113824 w 114300"/>
                <a:gd name="connsiteY4" fmla="*/ 60484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300" h="114300">
                  <a:moveTo>
                    <a:pt x="113824" y="60484"/>
                  </a:moveTo>
                  <a:cubicBezTo>
                    <a:pt x="113824" y="89943"/>
                    <a:pt x="89943" y="113824"/>
                    <a:pt x="60484" y="113824"/>
                  </a:cubicBezTo>
                  <a:cubicBezTo>
                    <a:pt x="31025" y="113824"/>
                    <a:pt x="7144" y="89943"/>
                    <a:pt x="7144" y="60484"/>
                  </a:cubicBezTo>
                  <a:cubicBezTo>
                    <a:pt x="7144" y="31025"/>
                    <a:pt x="31025" y="7144"/>
                    <a:pt x="60484" y="7144"/>
                  </a:cubicBezTo>
                  <a:cubicBezTo>
                    <a:pt x="89943" y="7144"/>
                    <a:pt x="113824" y="31025"/>
                    <a:pt x="113824" y="604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6847CF0F-1FBC-4219-BA9A-E068847F5CC2}"/>
                </a:ext>
              </a:extLst>
            </p:cNvPr>
            <p:cNvSpPr/>
            <p:nvPr/>
          </p:nvSpPr>
          <p:spPr>
            <a:xfrm rot="5400000">
              <a:off x="2973315" y="488907"/>
              <a:ext cx="47449" cy="47449"/>
            </a:xfrm>
            <a:custGeom>
              <a:avLst/>
              <a:gdLst>
                <a:gd name="connsiteX0" fmla="*/ 7144 w 123825"/>
                <a:gd name="connsiteY0" fmla="*/ 62389 h 123825"/>
                <a:gd name="connsiteX1" fmla="*/ 62389 w 123825"/>
                <a:gd name="connsiteY1" fmla="*/ 117634 h 123825"/>
                <a:gd name="connsiteX2" fmla="*/ 117634 w 123825"/>
                <a:gd name="connsiteY2" fmla="*/ 62389 h 123825"/>
                <a:gd name="connsiteX3" fmla="*/ 62389 w 123825"/>
                <a:gd name="connsiteY3" fmla="*/ 7144 h 123825"/>
                <a:gd name="connsiteX4" fmla="*/ 7144 w 123825"/>
                <a:gd name="connsiteY4" fmla="*/ 6238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7144" y="62389"/>
                  </a:moveTo>
                  <a:cubicBezTo>
                    <a:pt x="7144" y="92869"/>
                    <a:pt x="31909" y="117634"/>
                    <a:pt x="62389" y="117634"/>
                  </a:cubicBezTo>
                  <a:cubicBezTo>
                    <a:pt x="92869" y="117634"/>
                    <a:pt x="117634" y="92869"/>
                    <a:pt x="117634" y="62389"/>
                  </a:cubicBezTo>
                  <a:cubicBezTo>
                    <a:pt x="117634" y="31909"/>
                    <a:pt x="92869" y="7144"/>
                    <a:pt x="62389" y="7144"/>
                  </a:cubicBezTo>
                  <a:cubicBezTo>
                    <a:pt x="31909" y="7144"/>
                    <a:pt x="7144" y="31909"/>
                    <a:pt x="7144" y="623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87F660C-FA2C-46CB-ABB6-17FA9AB45215}"/>
                </a:ext>
              </a:extLst>
            </p:cNvPr>
            <p:cNvSpPr/>
            <p:nvPr/>
          </p:nvSpPr>
          <p:spPr>
            <a:xfrm rot="5400000">
              <a:off x="2895937" y="488542"/>
              <a:ext cx="47449" cy="47449"/>
            </a:xfrm>
            <a:custGeom>
              <a:avLst/>
              <a:gdLst>
                <a:gd name="connsiteX0" fmla="*/ 117634 w 123825"/>
                <a:gd name="connsiteY0" fmla="*/ 62389 h 123825"/>
                <a:gd name="connsiteX1" fmla="*/ 62389 w 123825"/>
                <a:gd name="connsiteY1" fmla="*/ 117634 h 123825"/>
                <a:gd name="connsiteX2" fmla="*/ 7144 w 123825"/>
                <a:gd name="connsiteY2" fmla="*/ 62389 h 123825"/>
                <a:gd name="connsiteX3" fmla="*/ 62389 w 123825"/>
                <a:gd name="connsiteY3" fmla="*/ 7144 h 123825"/>
                <a:gd name="connsiteX4" fmla="*/ 117634 w 123825"/>
                <a:gd name="connsiteY4" fmla="*/ 6238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17634" y="62389"/>
                  </a:moveTo>
                  <a:cubicBezTo>
                    <a:pt x="117634" y="92900"/>
                    <a:pt x="92900" y="117634"/>
                    <a:pt x="62389" y="117634"/>
                  </a:cubicBezTo>
                  <a:cubicBezTo>
                    <a:pt x="31878" y="117634"/>
                    <a:pt x="7144" y="92900"/>
                    <a:pt x="7144" y="62389"/>
                  </a:cubicBezTo>
                  <a:cubicBezTo>
                    <a:pt x="7144" y="31878"/>
                    <a:pt x="31878" y="7144"/>
                    <a:pt x="62389" y="7144"/>
                  </a:cubicBezTo>
                  <a:cubicBezTo>
                    <a:pt x="92900" y="7144"/>
                    <a:pt x="117634" y="31878"/>
                    <a:pt x="117634" y="623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6A28B8A1-DBBC-4DB6-9C73-350EABD87756}"/>
                </a:ext>
              </a:extLst>
            </p:cNvPr>
            <p:cNvSpPr/>
            <p:nvPr/>
          </p:nvSpPr>
          <p:spPr>
            <a:xfrm rot="5400000">
              <a:off x="2818194" y="488542"/>
              <a:ext cx="47449" cy="47449"/>
            </a:xfrm>
            <a:custGeom>
              <a:avLst/>
              <a:gdLst>
                <a:gd name="connsiteX0" fmla="*/ 117634 w 123825"/>
                <a:gd name="connsiteY0" fmla="*/ 62389 h 123825"/>
                <a:gd name="connsiteX1" fmla="*/ 62389 w 123825"/>
                <a:gd name="connsiteY1" fmla="*/ 117634 h 123825"/>
                <a:gd name="connsiteX2" fmla="*/ 7144 w 123825"/>
                <a:gd name="connsiteY2" fmla="*/ 62389 h 123825"/>
                <a:gd name="connsiteX3" fmla="*/ 62389 w 123825"/>
                <a:gd name="connsiteY3" fmla="*/ 7144 h 123825"/>
                <a:gd name="connsiteX4" fmla="*/ 117634 w 123825"/>
                <a:gd name="connsiteY4" fmla="*/ 6238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17634" y="62389"/>
                  </a:moveTo>
                  <a:cubicBezTo>
                    <a:pt x="117634" y="92900"/>
                    <a:pt x="92900" y="117634"/>
                    <a:pt x="62389" y="117634"/>
                  </a:cubicBezTo>
                  <a:cubicBezTo>
                    <a:pt x="31878" y="117634"/>
                    <a:pt x="7144" y="92900"/>
                    <a:pt x="7144" y="62389"/>
                  </a:cubicBezTo>
                  <a:cubicBezTo>
                    <a:pt x="7144" y="31878"/>
                    <a:pt x="31878" y="7144"/>
                    <a:pt x="62389" y="7144"/>
                  </a:cubicBezTo>
                  <a:cubicBezTo>
                    <a:pt x="92900" y="7144"/>
                    <a:pt x="117634" y="31878"/>
                    <a:pt x="117634" y="623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C309D7A0-3391-43B3-B8C0-97733A0E8DF6}"/>
                </a:ext>
              </a:extLst>
            </p:cNvPr>
            <p:cNvSpPr/>
            <p:nvPr/>
          </p:nvSpPr>
          <p:spPr>
            <a:xfrm rot="5400000">
              <a:off x="2973680" y="410799"/>
              <a:ext cx="47449" cy="47449"/>
            </a:xfrm>
            <a:custGeom>
              <a:avLst/>
              <a:gdLst>
                <a:gd name="connsiteX0" fmla="*/ 119539 w 123825"/>
                <a:gd name="connsiteY0" fmla="*/ 63341 h 123825"/>
                <a:gd name="connsiteX1" fmla="*/ 63341 w 123825"/>
                <a:gd name="connsiteY1" fmla="*/ 119539 h 123825"/>
                <a:gd name="connsiteX2" fmla="*/ 7144 w 123825"/>
                <a:gd name="connsiteY2" fmla="*/ 63341 h 123825"/>
                <a:gd name="connsiteX3" fmla="*/ 63341 w 123825"/>
                <a:gd name="connsiteY3" fmla="*/ 7144 h 123825"/>
                <a:gd name="connsiteX4" fmla="*/ 119539 w 123825"/>
                <a:gd name="connsiteY4" fmla="*/ 6334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19539" y="63341"/>
                  </a:moveTo>
                  <a:cubicBezTo>
                    <a:pt x="119539" y="94378"/>
                    <a:pt x="94378" y="119539"/>
                    <a:pt x="63341" y="119539"/>
                  </a:cubicBezTo>
                  <a:cubicBezTo>
                    <a:pt x="32304" y="119539"/>
                    <a:pt x="7144" y="94378"/>
                    <a:pt x="7144" y="63341"/>
                  </a:cubicBezTo>
                  <a:cubicBezTo>
                    <a:pt x="7144" y="32304"/>
                    <a:pt x="32304" y="7144"/>
                    <a:pt x="63341" y="7144"/>
                  </a:cubicBezTo>
                  <a:cubicBezTo>
                    <a:pt x="94378" y="7144"/>
                    <a:pt x="119539" y="32304"/>
                    <a:pt x="119539" y="633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A342532F-70F3-4B29-ACFD-6C88EC807831}"/>
                </a:ext>
              </a:extLst>
            </p:cNvPr>
            <p:cNvSpPr/>
            <p:nvPr/>
          </p:nvSpPr>
          <p:spPr>
            <a:xfrm rot="5400000">
              <a:off x="2896302" y="410799"/>
              <a:ext cx="47449" cy="47449"/>
            </a:xfrm>
            <a:custGeom>
              <a:avLst/>
              <a:gdLst>
                <a:gd name="connsiteX0" fmla="*/ 119539 w 123825"/>
                <a:gd name="connsiteY0" fmla="*/ 63341 h 123825"/>
                <a:gd name="connsiteX1" fmla="*/ 63341 w 123825"/>
                <a:gd name="connsiteY1" fmla="*/ 119539 h 123825"/>
                <a:gd name="connsiteX2" fmla="*/ 7144 w 123825"/>
                <a:gd name="connsiteY2" fmla="*/ 63341 h 123825"/>
                <a:gd name="connsiteX3" fmla="*/ 63341 w 123825"/>
                <a:gd name="connsiteY3" fmla="*/ 7144 h 123825"/>
                <a:gd name="connsiteX4" fmla="*/ 119539 w 123825"/>
                <a:gd name="connsiteY4" fmla="*/ 6334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19539" y="63341"/>
                  </a:moveTo>
                  <a:cubicBezTo>
                    <a:pt x="119539" y="94378"/>
                    <a:pt x="94378" y="119539"/>
                    <a:pt x="63341" y="119539"/>
                  </a:cubicBezTo>
                  <a:cubicBezTo>
                    <a:pt x="32304" y="119539"/>
                    <a:pt x="7144" y="94378"/>
                    <a:pt x="7144" y="63341"/>
                  </a:cubicBezTo>
                  <a:cubicBezTo>
                    <a:pt x="7144" y="32304"/>
                    <a:pt x="32304" y="7144"/>
                    <a:pt x="63341" y="7144"/>
                  </a:cubicBezTo>
                  <a:cubicBezTo>
                    <a:pt x="94378" y="7144"/>
                    <a:pt x="119539" y="32304"/>
                    <a:pt x="119539" y="633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E2CF42CB-9906-45EF-8C31-75F101C2B4C6}"/>
                </a:ext>
              </a:extLst>
            </p:cNvPr>
            <p:cNvSpPr/>
            <p:nvPr/>
          </p:nvSpPr>
          <p:spPr>
            <a:xfrm rot="5400000">
              <a:off x="2818558" y="410799"/>
              <a:ext cx="47449" cy="47449"/>
            </a:xfrm>
            <a:custGeom>
              <a:avLst/>
              <a:gdLst>
                <a:gd name="connsiteX0" fmla="*/ 119539 w 123825"/>
                <a:gd name="connsiteY0" fmla="*/ 63341 h 123825"/>
                <a:gd name="connsiteX1" fmla="*/ 63341 w 123825"/>
                <a:gd name="connsiteY1" fmla="*/ 119539 h 123825"/>
                <a:gd name="connsiteX2" fmla="*/ 7144 w 123825"/>
                <a:gd name="connsiteY2" fmla="*/ 63341 h 123825"/>
                <a:gd name="connsiteX3" fmla="*/ 63341 w 123825"/>
                <a:gd name="connsiteY3" fmla="*/ 7144 h 123825"/>
                <a:gd name="connsiteX4" fmla="*/ 119539 w 123825"/>
                <a:gd name="connsiteY4" fmla="*/ 63341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19539" y="63341"/>
                  </a:moveTo>
                  <a:cubicBezTo>
                    <a:pt x="119539" y="94378"/>
                    <a:pt x="94378" y="119539"/>
                    <a:pt x="63341" y="119539"/>
                  </a:cubicBezTo>
                  <a:cubicBezTo>
                    <a:pt x="32304" y="119539"/>
                    <a:pt x="7144" y="94378"/>
                    <a:pt x="7144" y="63341"/>
                  </a:cubicBezTo>
                  <a:cubicBezTo>
                    <a:pt x="7144" y="32304"/>
                    <a:pt x="32304" y="7144"/>
                    <a:pt x="63341" y="7144"/>
                  </a:cubicBezTo>
                  <a:cubicBezTo>
                    <a:pt x="94378" y="7144"/>
                    <a:pt x="119539" y="32304"/>
                    <a:pt x="119539" y="633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67564F0-F022-43E0-9160-EA739DA8F2BE}"/>
                </a:ext>
              </a:extLst>
            </p:cNvPr>
            <p:cNvSpPr/>
            <p:nvPr/>
          </p:nvSpPr>
          <p:spPr>
            <a:xfrm rot="5400000">
              <a:off x="2974410" y="332690"/>
              <a:ext cx="47449" cy="47449"/>
            </a:xfrm>
            <a:custGeom>
              <a:avLst/>
              <a:gdLst>
                <a:gd name="connsiteX0" fmla="*/ 7144 w 123825"/>
                <a:gd name="connsiteY0" fmla="*/ 65246 h 123825"/>
                <a:gd name="connsiteX1" fmla="*/ 65246 w 123825"/>
                <a:gd name="connsiteY1" fmla="*/ 123349 h 123825"/>
                <a:gd name="connsiteX2" fmla="*/ 123349 w 123825"/>
                <a:gd name="connsiteY2" fmla="*/ 65246 h 123825"/>
                <a:gd name="connsiteX3" fmla="*/ 65246 w 123825"/>
                <a:gd name="connsiteY3" fmla="*/ 7144 h 123825"/>
                <a:gd name="connsiteX4" fmla="*/ 7144 w 123825"/>
                <a:gd name="connsiteY4" fmla="*/ 65246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7144" y="65246"/>
                  </a:moveTo>
                  <a:cubicBezTo>
                    <a:pt x="7144" y="96679"/>
                    <a:pt x="32861" y="123349"/>
                    <a:pt x="65246" y="123349"/>
                  </a:cubicBezTo>
                  <a:cubicBezTo>
                    <a:pt x="96679" y="123349"/>
                    <a:pt x="123349" y="97631"/>
                    <a:pt x="123349" y="65246"/>
                  </a:cubicBezTo>
                  <a:cubicBezTo>
                    <a:pt x="123349" y="32861"/>
                    <a:pt x="97631" y="7144"/>
                    <a:pt x="65246" y="7144"/>
                  </a:cubicBezTo>
                  <a:cubicBezTo>
                    <a:pt x="32861" y="7144"/>
                    <a:pt x="7144" y="33814"/>
                    <a:pt x="7144" y="652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7C85B885-6F77-4343-BE1A-4C23FB47A6CE}"/>
                </a:ext>
              </a:extLst>
            </p:cNvPr>
            <p:cNvSpPr/>
            <p:nvPr/>
          </p:nvSpPr>
          <p:spPr>
            <a:xfrm rot="5400000">
              <a:off x="2897032" y="332690"/>
              <a:ext cx="47449" cy="47449"/>
            </a:xfrm>
            <a:custGeom>
              <a:avLst/>
              <a:gdLst>
                <a:gd name="connsiteX0" fmla="*/ 123349 w 123825"/>
                <a:gd name="connsiteY0" fmla="*/ 65246 h 123825"/>
                <a:gd name="connsiteX1" fmla="*/ 65246 w 123825"/>
                <a:gd name="connsiteY1" fmla="*/ 123349 h 123825"/>
                <a:gd name="connsiteX2" fmla="*/ 7144 w 123825"/>
                <a:gd name="connsiteY2" fmla="*/ 65246 h 123825"/>
                <a:gd name="connsiteX3" fmla="*/ 65246 w 123825"/>
                <a:gd name="connsiteY3" fmla="*/ 7144 h 123825"/>
                <a:gd name="connsiteX4" fmla="*/ 123349 w 123825"/>
                <a:gd name="connsiteY4" fmla="*/ 65246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349" y="65246"/>
                  </a:moveTo>
                  <a:cubicBezTo>
                    <a:pt x="123349" y="97335"/>
                    <a:pt x="97335" y="123349"/>
                    <a:pt x="65246" y="123349"/>
                  </a:cubicBezTo>
                  <a:cubicBezTo>
                    <a:pt x="33157" y="123349"/>
                    <a:pt x="7144" y="97335"/>
                    <a:pt x="7144" y="65246"/>
                  </a:cubicBezTo>
                  <a:cubicBezTo>
                    <a:pt x="7144" y="33157"/>
                    <a:pt x="33157" y="7144"/>
                    <a:pt x="65246" y="7144"/>
                  </a:cubicBezTo>
                  <a:cubicBezTo>
                    <a:pt x="97335" y="7144"/>
                    <a:pt x="123349" y="33157"/>
                    <a:pt x="123349" y="652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CF11A5FD-5943-4FDF-928D-F464789A419A}"/>
                </a:ext>
              </a:extLst>
            </p:cNvPr>
            <p:cNvSpPr/>
            <p:nvPr/>
          </p:nvSpPr>
          <p:spPr>
            <a:xfrm rot="5400000">
              <a:off x="2819288" y="332690"/>
              <a:ext cx="47449" cy="47449"/>
            </a:xfrm>
            <a:custGeom>
              <a:avLst/>
              <a:gdLst>
                <a:gd name="connsiteX0" fmla="*/ 123349 w 123825"/>
                <a:gd name="connsiteY0" fmla="*/ 65246 h 123825"/>
                <a:gd name="connsiteX1" fmla="*/ 65246 w 123825"/>
                <a:gd name="connsiteY1" fmla="*/ 123349 h 123825"/>
                <a:gd name="connsiteX2" fmla="*/ 7144 w 123825"/>
                <a:gd name="connsiteY2" fmla="*/ 65246 h 123825"/>
                <a:gd name="connsiteX3" fmla="*/ 65246 w 123825"/>
                <a:gd name="connsiteY3" fmla="*/ 7144 h 123825"/>
                <a:gd name="connsiteX4" fmla="*/ 123349 w 123825"/>
                <a:gd name="connsiteY4" fmla="*/ 65246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3349" y="65246"/>
                  </a:moveTo>
                  <a:cubicBezTo>
                    <a:pt x="123349" y="97335"/>
                    <a:pt x="97335" y="123349"/>
                    <a:pt x="65246" y="123349"/>
                  </a:cubicBezTo>
                  <a:cubicBezTo>
                    <a:pt x="33157" y="123349"/>
                    <a:pt x="7144" y="97336"/>
                    <a:pt x="7144" y="65246"/>
                  </a:cubicBezTo>
                  <a:cubicBezTo>
                    <a:pt x="7144" y="33157"/>
                    <a:pt x="33157" y="7144"/>
                    <a:pt x="65246" y="7144"/>
                  </a:cubicBezTo>
                  <a:cubicBezTo>
                    <a:pt x="97335" y="7144"/>
                    <a:pt x="123349" y="33157"/>
                    <a:pt x="123349" y="652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57A4792-4C01-4C59-B657-403DA0019CC9}"/>
                </a:ext>
              </a:extLst>
            </p:cNvPr>
            <p:cNvSpPr/>
            <p:nvPr/>
          </p:nvSpPr>
          <p:spPr>
            <a:xfrm rot="5400000">
              <a:off x="2974775" y="254947"/>
              <a:ext cx="47449" cy="47449"/>
            </a:xfrm>
            <a:custGeom>
              <a:avLst/>
              <a:gdLst>
                <a:gd name="connsiteX0" fmla="*/ 125254 w 123825"/>
                <a:gd name="connsiteY0" fmla="*/ 66199 h 123825"/>
                <a:gd name="connsiteX1" fmla="*/ 66199 w 123825"/>
                <a:gd name="connsiteY1" fmla="*/ 125254 h 123825"/>
                <a:gd name="connsiteX2" fmla="*/ 7144 w 123825"/>
                <a:gd name="connsiteY2" fmla="*/ 66199 h 123825"/>
                <a:gd name="connsiteX3" fmla="*/ 66199 w 123825"/>
                <a:gd name="connsiteY3" fmla="*/ 7144 h 123825"/>
                <a:gd name="connsiteX4" fmla="*/ 125254 w 123825"/>
                <a:gd name="connsiteY4" fmla="*/ 6619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5254" y="66199"/>
                  </a:moveTo>
                  <a:cubicBezTo>
                    <a:pt x="125254" y="98814"/>
                    <a:pt x="98814" y="125254"/>
                    <a:pt x="66199" y="125254"/>
                  </a:cubicBezTo>
                  <a:cubicBezTo>
                    <a:pt x="33584" y="125254"/>
                    <a:pt x="7144" y="98814"/>
                    <a:pt x="7144" y="66199"/>
                  </a:cubicBezTo>
                  <a:cubicBezTo>
                    <a:pt x="7144" y="33584"/>
                    <a:pt x="33584" y="7144"/>
                    <a:pt x="66199" y="7144"/>
                  </a:cubicBezTo>
                  <a:cubicBezTo>
                    <a:pt x="98814" y="7144"/>
                    <a:pt x="125254" y="33584"/>
                    <a:pt x="125254" y="6619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DC669DE-FD06-4D6B-959F-76699A8A658B}"/>
                </a:ext>
              </a:extLst>
            </p:cNvPr>
            <p:cNvSpPr/>
            <p:nvPr/>
          </p:nvSpPr>
          <p:spPr>
            <a:xfrm rot="5400000">
              <a:off x="2897397" y="254947"/>
              <a:ext cx="47449" cy="47449"/>
            </a:xfrm>
            <a:custGeom>
              <a:avLst/>
              <a:gdLst>
                <a:gd name="connsiteX0" fmla="*/ 125254 w 123825"/>
                <a:gd name="connsiteY0" fmla="*/ 66199 h 123825"/>
                <a:gd name="connsiteX1" fmla="*/ 66199 w 123825"/>
                <a:gd name="connsiteY1" fmla="*/ 125254 h 123825"/>
                <a:gd name="connsiteX2" fmla="*/ 7144 w 123825"/>
                <a:gd name="connsiteY2" fmla="*/ 66199 h 123825"/>
                <a:gd name="connsiteX3" fmla="*/ 66199 w 123825"/>
                <a:gd name="connsiteY3" fmla="*/ 7144 h 123825"/>
                <a:gd name="connsiteX4" fmla="*/ 125254 w 123825"/>
                <a:gd name="connsiteY4" fmla="*/ 6619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5254" y="66199"/>
                  </a:moveTo>
                  <a:cubicBezTo>
                    <a:pt x="125254" y="98814"/>
                    <a:pt x="98814" y="125254"/>
                    <a:pt x="66199" y="125254"/>
                  </a:cubicBezTo>
                  <a:cubicBezTo>
                    <a:pt x="33584" y="125254"/>
                    <a:pt x="7144" y="98814"/>
                    <a:pt x="7144" y="66199"/>
                  </a:cubicBezTo>
                  <a:cubicBezTo>
                    <a:pt x="7144" y="33583"/>
                    <a:pt x="33584" y="7144"/>
                    <a:pt x="66199" y="7144"/>
                  </a:cubicBezTo>
                  <a:cubicBezTo>
                    <a:pt x="98814" y="7144"/>
                    <a:pt x="125254" y="33583"/>
                    <a:pt x="125254" y="6619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6A5413F8-58D0-460C-93F5-8A59D9AE1609}"/>
                </a:ext>
              </a:extLst>
            </p:cNvPr>
            <p:cNvSpPr/>
            <p:nvPr/>
          </p:nvSpPr>
          <p:spPr>
            <a:xfrm rot="5400000">
              <a:off x="2819654" y="254947"/>
              <a:ext cx="47449" cy="47449"/>
            </a:xfrm>
            <a:custGeom>
              <a:avLst/>
              <a:gdLst>
                <a:gd name="connsiteX0" fmla="*/ 125254 w 123825"/>
                <a:gd name="connsiteY0" fmla="*/ 66199 h 123825"/>
                <a:gd name="connsiteX1" fmla="*/ 66199 w 123825"/>
                <a:gd name="connsiteY1" fmla="*/ 125254 h 123825"/>
                <a:gd name="connsiteX2" fmla="*/ 7144 w 123825"/>
                <a:gd name="connsiteY2" fmla="*/ 66199 h 123825"/>
                <a:gd name="connsiteX3" fmla="*/ 66199 w 123825"/>
                <a:gd name="connsiteY3" fmla="*/ 7144 h 123825"/>
                <a:gd name="connsiteX4" fmla="*/ 125254 w 123825"/>
                <a:gd name="connsiteY4" fmla="*/ 66199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825" h="123825">
                  <a:moveTo>
                    <a:pt x="125254" y="66199"/>
                  </a:moveTo>
                  <a:cubicBezTo>
                    <a:pt x="125254" y="98814"/>
                    <a:pt x="98814" y="125254"/>
                    <a:pt x="66199" y="125254"/>
                  </a:cubicBezTo>
                  <a:cubicBezTo>
                    <a:pt x="33584" y="125254"/>
                    <a:pt x="7144" y="98814"/>
                    <a:pt x="7144" y="66199"/>
                  </a:cubicBezTo>
                  <a:cubicBezTo>
                    <a:pt x="7144" y="33584"/>
                    <a:pt x="33584" y="7144"/>
                    <a:pt x="66199" y="7144"/>
                  </a:cubicBezTo>
                  <a:cubicBezTo>
                    <a:pt x="98814" y="7144"/>
                    <a:pt x="125254" y="33584"/>
                    <a:pt x="125254" y="6619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85399DC-0ED5-4DA3-B8CA-44EEAAE8A397}"/>
                </a:ext>
              </a:extLst>
            </p:cNvPr>
            <p:cNvSpPr/>
            <p:nvPr/>
          </p:nvSpPr>
          <p:spPr>
            <a:xfrm rot="5400000">
              <a:off x="2971855" y="176474"/>
              <a:ext cx="51099" cy="51099"/>
            </a:xfrm>
            <a:custGeom>
              <a:avLst/>
              <a:gdLst>
                <a:gd name="connsiteX0" fmla="*/ 7144 w 133350"/>
                <a:gd name="connsiteY0" fmla="*/ 68104 h 133350"/>
                <a:gd name="connsiteX1" fmla="*/ 68104 w 133350"/>
                <a:gd name="connsiteY1" fmla="*/ 129064 h 133350"/>
                <a:gd name="connsiteX2" fmla="*/ 129064 w 133350"/>
                <a:gd name="connsiteY2" fmla="*/ 68104 h 133350"/>
                <a:gd name="connsiteX3" fmla="*/ 68104 w 133350"/>
                <a:gd name="connsiteY3" fmla="*/ 7144 h 133350"/>
                <a:gd name="connsiteX4" fmla="*/ 7144 w 133350"/>
                <a:gd name="connsiteY4" fmla="*/ 6810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7144" y="68104"/>
                  </a:moveTo>
                  <a:cubicBezTo>
                    <a:pt x="7144" y="101441"/>
                    <a:pt x="34766" y="129064"/>
                    <a:pt x="68104" y="129064"/>
                  </a:cubicBezTo>
                  <a:cubicBezTo>
                    <a:pt x="101441" y="129064"/>
                    <a:pt x="129064" y="101441"/>
                    <a:pt x="129064" y="68104"/>
                  </a:cubicBezTo>
                  <a:cubicBezTo>
                    <a:pt x="129064" y="34766"/>
                    <a:pt x="101441" y="7144"/>
                    <a:pt x="68104" y="7144"/>
                  </a:cubicBezTo>
                  <a:cubicBezTo>
                    <a:pt x="34766" y="7144"/>
                    <a:pt x="7144" y="34766"/>
                    <a:pt x="7144" y="681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8126721-31AE-43AA-93F5-74058CB95605}"/>
                </a:ext>
              </a:extLst>
            </p:cNvPr>
            <p:cNvSpPr/>
            <p:nvPr/>
          </p:nvSpPr>
          <p:spPr>
            <a:xfrm rot="5400000">
              <a:off x="2894477" y="176474"/>
              <a:ext cx="51099" cy="51099"/>
            </a:xfrm>
            <a:custGeom>
              <a:avLst/>
              <a:gdLst>
                <a:gd name="connsiteX0" fmla="*/ 129064 w 133350"/>
                <a:gd name="connsiteY0" fmla="*/ 68104 h 133350"/>
                <a:gd name="connsiteX1" fmla="*/ 68104 w 133350"/>
                <a:gd name="connsiteY1" fmla="*/ 129064 h 133350"/>
                <a:gd name="connsiteX2" fmla="*/ 7144 w 133350"/>
                <a:gd name="connsiteY2" fmla="*/ 68104 h 133350"/>
                <a:gd name="connsiteX3" fmla="*/ 68104 w 133350"/>
                <a:gd name="connsiteY3" fmla="*/ 7144 h 133350"/>
                <a:gd name="connsiteX4" fmla="*/ 129064 w 133350"/>
                <a:gd name="connsiteY4" fmla="*/ 6810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29064" y="68104"/>
                  </a:moveTo>
                  <a:cubicBezTo>
                    <a:pt x="129064" y="101771"/>
                    <a:pt x="101771" y="129064"/>
                    <a:pt x="68104" y="129064"/>
                  </a:cubicBezTo>
                  <a:cubicBezTo>
                    <a:pt x="34436" y="129064"/>
                    <a:pt x="7144" y="101771"/>
                    <a:pt x="7144" y="68104"/>
                  </a:cubicBezTo>
                  <a:cubicBezTo>
                    <a:pt x="7144" y="34436"/>
                    <a:pt x="34436" y="7144"/>
                    <a:pt x="68104" y="7144"/>
                  </a:cubicBezTo>
                  <a:cubicBezTo>
                    <a:pt x="101771" y="7144"/>
                    <a:pt x="129064" y="34437"/>
                    <a:pt x="129064" y="681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2B949E33-BCF3-42EA-83BE-7B7677117F38}"/>
                </a:ext>
              </a:extLst>
            </p:cNvPr>
            <p:cNvSpPr/>
            <p:nvPr/>
          </p:nvSpPr>
          <p:spPr>
            <a:xfrm rot="5400000">
              <a:off x="2816734" y="176474"/>
              <a:ext cx="51099" cy="51099"/>
            </a:xfrm>
            <a:custGeom>
              <a:avLst/>
              <a:gdLst>
                <a:gd name="connsiteX0" fmla="*/ 129064 w 133350"/>
                <a:gd name="connsiteY0" fmla="*/ 68104 h 133350"/>
                <a:gd name="connsiteX1" fmla="*/ 68104 w 133350"/>
                <a:gd name="connsiteY1" fmla="*/ 129064 h 133350"/>
                <a:gd name="connsiteX2" fmla="*/ 7144 w 133350"/>
                <a:gd name="connsiteY2" fmla="*/ 68104 h 133350"/>
                <a:gd name="connsiteX3" fmla="*/ 68104 w 133350"/>
                <a:gd name="connsiteY3" fmla="*/ 7144 h 133350"/>
                <a:gd name="connsiteX4" fmla="*/ 129064 w 133350"/>
                <a:gd name="connsiteY4" fmla="*/ 68104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29064" y="68104"/>
                  </a:moveTo>
                  <a:cubicBezTo>
                    <a:pt x="129064" y="101771"/>
                    <a:pt x="101771" y="129064"/>
                    <a:pt x="68104" y="129064"/>
                  </a:cubicBezTo>
                  <a:cubicBezTo>
                    <a:pt x="34436" y="129064"/>
                    <a:pt x="7144" y="101771"/>
                    <a:pt x="7144" y="68104"/>
                  </a:cubicBezTo>
                  <a:cubicBezTo>
                    <a:pt x="7144" y="34436"/>
                    <a:pt x="34436" y="7144"/>
                    <a:pt x="68104" y="7144"/>
                  </a:cubicBezTo>
                  <a:cubicBezTo>
                    <a:pt x="101771" y="7144"/>
                    <a:pt x="129064" y="34437"/>
                    <a:pt x="129064" y="681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B6AA12D1-0A58-436F-8CB2-C4F4CC8B71DA}"/>
                </a:ext>
              </a:extLst>
            </p:cNvPr>
            <p:cNvSpPr/>
            <p:nvPr/>
          </p:nvSpPr>
          <p:spPr>
            <a:xfrm rot="5400000">
              <a:off x="2972585" y="98365"/>
              <a:ext cx="51099" cy="51099"/>
            </a:xfrm>
            <a:custGeom>
              <a:avLst/>
              <a:gdLst>
                <a:gd name="connsiteX0" fmla="*/ 132874 w 133350"/>
                <a:gd name="connsiteY0" fmla="*/ 70009 h 133350"/>
                <a:gd name="connsiteX1" fmla="*/ 70009 w 133350"/>
                <a:gd name="connsiteY1" fmla="*/ 132874 h 133350"/>
                <a:gd name="connsiteX2" fmla="*/ 7144 w 133350"/>
                <a:gd name="connsiteY2" fmla="*/ 70009 h 133350"/>
                <a:gd name="connsiteX3" fmla="*/ 70009 w 133350"/>
                <a:gd name="connsiteY3" fmla="*/ 7144 h 133350"/>
                <a:gd name="connsiteX4" fmla="*/ 132874 w 133350"/>
                <a:gd name="connsiteY4" fmla="*/ 7000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2874" y="70009"/>
                  </a:moveTo>
                  <a:cubicBezTo>
                    <a:pt x="132874" y="104728"/>
                    <a:pt x="104728" y="132874"/>
                    <a:pt x="70009" y="132874"/>
                  </a:cubicBezTo>
                  <a:cubicBezTo>
                    <a:pt x="35289" y="132874"/>
                    <a:pt x="7144" y="104728"/>
                    <a:pt x="7144" y="70009"/>
                  </a:cubicBezTo>
                  <a:cubicBezTo>
                    <a:pt x="7144" y="35289"/>
                    <a:pt x="35289" y="7144"/>
                    <a:pt x="70009" y="7144"/>
                  </a:cubicBezTo>
                  <a:cubicBezTo>
                    <a:pt x="104728" y="7144"/>
                    <a:pt x="132874" y="35289"/>
                    <a:pt x="132874" y="700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20B14417-6A24-4838-947D-F87E85CE38C8}"/>
                </a:ext>
              </a:extLst>
            </p:cNvPr>
            <p:cNvSpPr/>
            <p:nvPr/>
          </p:nvSpPr>
          <p:spPr>
            <a:xfrm rot="5400000">
              <a:off x="2895207" y="98365"/>
              <a:ext cx="51099" cy="51099"/>
            </a:xfrm>
            <a:custGeom>
              <a:avLst/>
              <a:gdLst>
                <a:gd name="connsiteX0" fmla="*/ 132874 w 133350"/>
                <a:gd name="connsiteY0" fmla="*/ 70009 h 133350"/>
                <a:gd name="connsiteX1" fmla="*/ 70009 w 133350"/>
                <a:gd name="connsiteY1" fmla="*/ 132874 h 133350"/>
                <a:gd name="connsiteX2" fmla="*/ 7144 w 133350"/>
                <a:gd name="connsiteY2" fmla="*/ 70009 h 133350"/>
                <a:gd name="connsiteX3" fmla="*/ 70009 w 133350"/>
                <a:gd name="connsiteY3" fmla="*/ 7144 h 133350"/>
                <a:gd name="connsiteX4" fmla="*/ 132874 w 133350"/>
                <a:gd name="connsiteY4" fmla="*/ 7000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2874" y="70009"/>
                  </a:moveTo>
                  <a:cubicBezTo>
                    <a:pt x="132874" y="104728"/>
                    <a:pt x="104728" y="132874"/>
                    <a:pt x="70009" y="132874"/>
                  </a:cubicBezTo>
                  <a:cubicBezTo>
                    <a:pt x="35289" y="132874"/>
                    <a:pt x="7144" y="104728"/>
                    <a:pt x="7144" y="70009"/>
                  </a:cubicBezTo>
                  <a:cubicBezTo>
                    <a:pt x="7144" y="35289"/>
                    <a:pt x="35289" y="7144"/>
                    <a:pt x="70009" y="7144"/>
                  </a:cubicBezTo>
                  <a:cubicBezTo>
                    <a:pt x="104728" y="7144"/>
                    <a:pt x="132874" y="35289"/>
                    <a:pt x="132874" y="700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C72AC09-AB45-4700-B371-04C6D644498B}"/>
                </a:ext>
              </a:extLst>
            </p:cNvPr>
            <p:cNvSpPr/>
            <p:nvPr/>
          </p:nvSpPr>
          <p:spPr>
            <a:xfrm rot="5400000">
              <a:off x="2817464" y="98365"/>
              <a:ext cx="51099" cy="51099"/>
            </a:xfrm>
            <a:custGeom>
              <a:avLst/>
              <a:gdLst>
                <a:gd name="connsiteX0" fmla="*/ 132874 w 133350"/>
                <a:gd name="connsiteY0" fmla="*/ 70009 h 133350"/>
                <a:gd name="connsiteX1" fmla="*/ 70009 w 133350"/>
                <a:gd name="connsiteY1" fmla="*/ 132874 h 133350"/>
                <a:gd name="connsiteX2" fmla="*/ 7144 w 133350"/>
                <a:gd name="connsiteY2" fmla="*/ 70009 h 133350"/>
                <a:gd name="connsiteX3" fmla="*/ 70009 w 133350"/>
                <a:gd name="connsiteY3" fmla="*/ 7144 h 133350"/>
                <a:gd name="connsiteX4" fmla="*/ 132874 w 133350"/>
                <a:gd name="connsiteY4" fmla="*/ 70009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50" h="133350">
                  <a:moveTo>
                    <a:pt x="132874" y="70009"/>
                  </a:moveTo>
                  <a:cubicBezTo>
                    <a:pt x="132874" y="104728"/>
                    <a:pt x="104728" y="132874"/>
                    <a:pt x="70009" y="132874"/>
                  </a:cubicBezTo>
                  <a:cubicBezTo>
                    <a:pt x="35289" y="132874"/>
                    <a:pt x="7144" y="104728"/>
                    <a:pt x="7144" y="70009"/>
                  </a:cubicBezTo>
                  <a:cubicBezTo>
                    <a:pt x="7144" y="35289"/>
                    <a:pt x="35289" y="7144"/>
                    <a:pt x="70009" y="7144"/>
                  </a:cubicBezTo>
                  <a:cubicBezTo>
                    <a:pt x="104728" y="7144"/>
                    <a:pt x="132874" y="35289"/>
                    <a:pt x="132874" y="700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0EBAFC1-0BE4-4F4B-A25F-E6ED9776432D}"/>
                </a:ext>
              </a:extLst>
            </p:cNvPr>
            <p:cNvSpPr/>
            <p:nvPr/>
          </p:nvSpPr>
          <p:spPr>
            <a:xfrm rot="5400000">
              <a:off x="2969665" y="20257"/>
              <a:ext cx="54749" cy="54749"/>
            </a:xfrm>
            <a:custGeom>
              <a:avLst/>
              <a:gdLst>
                <a:gd name="connsiteX0" fmla="*/ 136684 w 142875"/>
                <a:gd name="connsiteY0" fmla="*/ 71914 h 142875"/>
                <a:gd name="connsiteX1" fmla="*/ 71914 w 142875"/>
                <a:gd name="connsiteY1" fmla="*/ 136684 h 142875"/>
                <a:gd name="connsiteX2" fmla="*/ 7144 w 142875"/>
                <a:gd name="connsiteY2" fmla="*/ 71914 h 142875"/>
                <a:gd name="connsiteX3" fmla="*/ 71914 w 142875"/>
                <a:gd name="connsiteY3" fmla="*/ 7144 h 142875"/>
                <a:gd name="connsiteX4" fmla="*/ 136684 w 142875"/>
                <a:gd name="connsiteY4" fmla="*/ 7191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142875">
                  <a:moveTo>
                    <a:pt x="136684" y="71914"/>
                  </a:moveTo>
                  <a:cubicBezTo>
                    <a:pt x="136684" y="107685"/>
                    <a:pt x="107685" y="136684"/>
                    <a:pt x="71914" y="136684"/>
                  </a:cubicBezTo>
                  <a:cubicBezTo>
                    <a:pt x="36142" y="136684"/>
                    <a:pt x="7144" y="107685"/>
                    <a:pt x="7144" y="71914"/>
                  </a:cubicBezTo>
                  <a:cubicBezTo>
                    <a:pt x="7144" y="36142"/>
                    <a:pt x="36142" y="7144"/>
                    <a:pt x="71914" y="7144"/>
                  </a:cubicBezTo>
                  <a:cubicBezTo>
                    <a:pt x="107685" y="7144"/>
                    <a:pt x="136684" y="36142"/>
                    <a:pt x="136684" y="719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A9D1D1C8-92C8-4677-ABE0-8DD13282A46C}"/>
                </a:ext>
              </a:extLst>
            </p:cNvPr>
            <p:cNvSpPr/>
            <p:nvPr/>
          </p:nvSpPr>
          <p:spPr>
            <a:xfrm rot="5400000">
              <a:off x="2892287" y="20257"/>
              <a:ext cx="54749" cy="54749"/>
            </a:xfrm>
            <a:custGeom>
              <a:avLst/>
              <a:gdLst>
                <a:gd name="connsiteX0" fmla="*/ 136684 w 142875"/>
                <a:gd name="connsiteY0" fmla="*/ 71914 h 142875"/>
                <a:gd name="connsiteX1" fmla="*/ 71914 w 142875"/>
                <a:gd name="connsiteY1" fmla="*/ 136684 h 142875"/>
                <a:gd name="connsiteX2" fmla="*/ 7144 w 142875"/>
                <a:gd name="connsiteY2" fmla="*/ 71914 h 142875"/>
                <a:gd name="connsiteX3" fmla="*/ 71914 w 142875"/>
                <a:gd name="connsiteY3" fmla="*/ 7144 h 142875"/>
                <a:gd name="connsiteX4" fmla="*/ 136684 w 142875"/>
                <a:gd name="connsiteY4" fmla="*/ 7191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142875">
                  <a:moveTo>
                    <a:pt x="136684" y="71914"/>
                  </a:moveTo>
                  <a:cubicBezTo>
                    <a:pt x="136684" y="107685"/>
                    <a:pt x="107685" y="136684"/>
                    <a:pt x="71914" y="136684"/>
                  </a:cubicBezTo>
                  <a:cubicBezTo>
                    <a:pt x="36142" y="136684"/>
                    <a:pt x="7144" y="107685"/>
                    <a:pt x="7144" y="71914"/>
                  </a:cubicBezTo>
                  <a:cubicBezTo>
                    <a:pt x="7144" y="36142"/>
                    <a:pt x="36142" y="7144"/>
                    <a:pt x="71914" y="7144"/>
                  </a:cubicBezTo>
                  <a:cubicBezTo>
                    <a:pt x="107685" y="7144"/>
                    <a:pt x="136684" y="36142"/>
                    <a:pt x="136684" y="719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8CE442E-472D-48E3-A699-3FEF7DD30733}"/>
                </a:ext>
              </a:extLst>
            </p:cNvPr>
            <p:cNvSpPr/>
            <p:nvPr/>
          </p:nvSpPr>
          <p:spPr>
            <a:xfrm rot="5400000">
              <a:off x="2814544" y="20257"/>
              <a:ext cx="54749" cy="54749"/>
            </a:xfrm>
            <a:custGeom>
              <a:avLst/>
              <a:gdLst>
                <a:gd name="connsiteX0" fmla="*/ 136684 w 142875"/>
                <a:gd name="connsiteY0" fmla="*/ 71914 h 142875"/>
                <a:gd name="connsiteX1" fmla="*/ 71914 w 142875"/>
                <a:gd name="connsiteY1" fmla="*/ 136684 h 142875"/>
                <a:gd name="connsiteX2" fmla="*/ 7144 w 142875"/>
                <a:gd name="connsiteY2" fmla="*/ 71914 h 142875"/>
                <a:gd name="connsiteX3" fmla="*/ 71914 w 142875"/>
                <a:gd name="connsiteY3" fmla="*/ 7144 h 142875"/>
                <a:gd name="connsiteX4" fmla="*/ 136684 w 142875"/>
                <a:gd name="connsiteY4" fmla="*/ 71914 h 142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875" h="142875">
                  <a:moveTo>
                    <a:pt x="136684" y="71914"/>
                  </a:moveTo>
                  <a:cubicBezTo>
                    <a:pt x="136684" y="107685"/>
                    <a:pt x="107685" y="136684"/>
                    <a:pt x="71914" y="136684"/>
                  </a:cubicBezTo>
                  <a:cubicBezTo>
                    <a:pt x="36142" y="136684"/>
                    <a:pt x="7144" y="107685"/>
                    <a:pt x="7144" y="71914"/>
                  </a:cubicBezTo>
                  <a:cubicBezTo>
                    <a:pt x="7144" y="36142"/>
                    <a:pt x="36142" y="7144"/>
                    <a:pt x="71914" y="7144"/>
                  </a:cubicBezTo>
                  <a:cubicBezTo>
                    <a:pt x="107685" y="7144"/>
                    <a:pt x="136684" y="36142"/>
                    <a:pt x="136684" y="719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12" name="Text Placeholder 514">
            <a:extLst>
              <a:ext uri="{FF2B5EF4-FFF2-40B4-BE49-F238E27FC236}">
                <a16:creationId xmlns:a16="http://schemas.microsoft.com/office/drawing/2014/main" id="{FE9A38D0-C995-4749-8303-D3D6C39F59F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2315" y="4178774"/>
            <a:ext cx="16174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ctr">
              <a:buClr>
                <a:srgbClr val="F27228"/>
              </a:buClr>
              <a:buFont typeface="Arial" panose="020B0604020202020204" pitchFamily="34" charset="0"/>
              <a:buNone/>
              <a:defRPr lang="en-US" sz="40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marL="0" lvl="0"/>
            <a:r>
              <a:rPr lang="en-US" dirty="0"/>
              <a:t>1</a:t>
            </a:r>
          </a:p>
        </p:txBody>
      </p:sp>
      <p:sp>
        <p:nvSpPr>
          <p:cNvPr id="613" name="Text Placeholder 514">
            <a:extLst>
              <a:ext uri="{FF2B5EF4-FFF2-40B4-BE49-F238E27FC236}">
                <a16:creationId xmlns:a16="http://schemas.microsoft.com/office/drawing/2014/main" id="{7D0C6DF9-C2A4-40C7-881C-3B69DCB4D3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57931" y="3045031"/>
            <a:ext cx="7725022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buClr>
                <a:srgbClr val="F27228"/>
              </a:buClr>
              <a:buFont typeface="Arial" panose="020B0604020202020204" pitchFamily="34" charset="0"/>
              <a:buNone/>
              <a:defRPr lang="en-US" sz="4800" b="1" kern="1200" dirty="0">
                <a:solidFill>
                  <a:srgbClr val="36365C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TITLE</a:t>
            </a:r>
          </a:p>
        </p:txBody>
      </p:sp>
      <p:sp>
        <p:nvSpPr>
          <p:cNvPr id="615" name="Text Placeholder 514">
            <a:extLst>
              <a:ext uri="{FF2B5EF4-FFF2-40B4-BE49-F238E27FC236}">
                <a16:creationId xmlns:a16="http://schemas.microsoft.com/office/drawing/2014/main" id="{CF8D0149-EC27-408E-8DAF-D0029A5712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871786" y="3829871"/>
            <a:ext cx="77250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l" defTabSz="914400" rtl="0" eaLnBrk="1" latinLnBrk="0" hangingPunct="1">
              <a:buClr>
                <a:srgbClr val="F27228"/>
              </a:buClr>
              <a:buFont typeface="Arial" panose="020B0604020202020204" pitchFamily="34" charset="0"/>
              <a:buNone/>
              <a:defRPr lang="en-US" sz="4000" kern="1200" dirty="0">
                <a:solidFill>
                  <a:srgbClr val="36365C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</a:lstStyle>
          <a:p>
            <a:pPr marL="0"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855733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148FD0-2CE1-43DA-BBFB-0931F5FB5A0A}"/>
              </a:ext>
            </a:extLst>
          </p:cNvPr>
          <p:cNvCxnSpPr>
            <a:cxnSpLocks/>
          </p:cNvCxnSpPr>
          <p:nvPr userDrawn="1"/>
        </p:nvCxnSpPr>
        <p:spPr>
          <a:xfrm>
            <a:off x="1095436" y="813375"/>
            <a:ext cx="10287000" cy="0"/>
          </a:xfrm>
          <a:prstGeom prst="line">
            <a:avLst/>
          </a:prstGeom>
          <a:ln>
            <a:solidFill>
              <a:srgbClr val="3636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268E1F-7088-4024-8DAE-1E0A6B4E7641}"/>
              </a:ext>
            </a:extLst>
          </p:cNvPr>
          <p:cNvGrpSpPr/>
          <p:nvPr userDrawn="1"/>
        </p:nvGrpSpPr>
        <p:grpSpPr>
          <a:xfrm>
            <a:off x="-380999" y="294771"/>
            <a:ext cx="1261502" cy="424916"/>
            <a:chOff x="-380999" y="294771"/>
            <a:chExt cx="1261502" cy="424916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743F0488-2F7E-410A-BCA1-6C3B97F5DA02}"/>
                </a:ext>
              </a:extLst>
            </p:cNvPr>
            <p:cNvSpPr/>
            <p:nvPr/>
          </p:nvSpPr>
          <p:spPr>
            <a:xfrm rot="10800000">
              <a:off x="-380999" y="573563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A5D06DC8-0968-4582-A534-A226D046990B}"/>
                </a:ext>
              </a:extLst>
            </p:cNvPr>
            <p:cNvSpPr/>
            <p:nvPr/>
          </p:nvSpPr>
          <p:spPr>
            <a:xfrm rot="10800000">
              <a:off x="-380999" y="528990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6E1E4F3-0BDB-4F81-AADD-7BF988DCA25D}"/>
                </a:ext>
              </a:extLst>
            </p:cNvPr>
            <p:cNvSpPr/>
            <p:nvPr/>
          </p:nvSpPr>
          <p:spPr>
            <a:xfrm rot="10800000">
              <a:off x="-380999" y="484207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E45EE3E-C07E-450D-9295-99C847BC78AB}"/>
                </a:ext>
              </a:extLst>
            </p:cNvPr>
            <p:cNvSpPr/>
            <p:nvPr/>
          </p:nvSpPr>
          <p:spPr>
            <a:xfrm rot="10800000">
              <a:off x="-380999" y="439633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ACBA76E-3FF5-4BA8-AED8-4E4ED2049CC4}"/>
                </a:ext>
              </a:extLst>
            </p:cNvPr>
            <p:cNvSpPr/>
            <p:nvPr/>
          </p:nvSpPr>
          <p:spPr>
            <a:xfrm rot="10800000">
              <a:off x="-380999" y="395060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C652581-D11A-44CC-A7A7-E63B07E09D5F}"/>
                </a:ext>
              </a:extLst>
            </p:cNvPr>
            <p:cNvSpPr/>
            <p:nvPr/>
          </p:nvSpPr>
          <p:spPr>
            <a:xfrm rot="10800000">
              <a:off x="-380999" y="350487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1149F66-C99F-4684-92A3-EC6B5A460C61}"/>
                </a:ext>
              </a:extLst>
            </p:cNvPr>
            <p:cNvSpPr/>
            <p:nvPr/>
          </p:nvSpPr>
          <p:spPr>
            <a:xfrm rot="10800000">
              <a:off x="-380999" y="305704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DF8F55B-0006-4C4A-ABC3-0F4609C2BA64}"/>
                </a:ext>
              </a:extLst>
            </p:cNvPr>
            <p:cNvSpPr/>
            <p:nvPr/>
          </p:nvSpPr>
          <p:spPr>
            <a:xfrm rot="10800000">
              <a:off x="-336216" y="573773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159EBB7-850D-4006-98EE-631C79B93CEB}"/>
                </a:ext>
              </a:extLst>
            </p:cNvPr>
            <p:cNvSpPr/>
            <p:nvPr/>
          </p:nvSpPr>
          <p:spPr>
            <a:xfrm rot="10800000">
              <a:off x="-336216" y="529200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876132F-ADE3-4700-9D25-5A5876CB053B}"/>
                </a:ext>
              </a:extLst>
            </p:cNvPr>
            <p:cNvSpPr/>
            <p:nvPr/>
          </p:nvSpPr>
          <p:spPr>
            <a:xfrm rot="10800000">
              <a:off x="-336216" y="484417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A6B360B-5E0D-4E72-8EEE-59CAE6E5E800}"/>
                </a:ext>
              </a:extLst>
            </p:cNvPr>
            <p:cNvSpPr/>
            <p:nvPr/>
          </p:nvSpPr>
          <p:spPr>
            <a:xfrm rot="10800000">
              <a:off x="-336216" y="439844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46F9EF2-F27C-4186-AF44-A2DB33EBC0D1}"/>
                </a:ext>
              </a:extLst>
            </p:cNvPr>
            <p:cNvSpPr/>
            <p:nvPr/>
          </p:nvSpPr>
          <p:spPr>
            <a:xfrm rot="10800000">
              <a:off x="-336216" y="395271"/>
              <a:ext cx="2103" cy="2103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8 w 9525"/>
                <a:gd name="connsiteY1" fmla="*/ 10954 h 9525"/>
                <a:gd name="connsiteX2" fmla="*/ 10953 w 9525"/>
                <a:gd name="connsiteY2" fmla="*/ 9049 h 9525"/>
                <a:gd name="connsiteX3" fmla="*/ 9048 w 9525"/>
                <a:gd name="connsiteY3" fmla="*/ 7144 h 9525"/>
                <a:gd name="connsiteX4" fmla="*/ 714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10001"/>
                    <a:pt x="8096" y="10954"/>
                    <a:pt x="9048" y="10954"/>
                  </a:cubicBezTo>
                  <a:cubicBezTo>
                    <a:pt x="10001" y="10954"/>
                    <a:pt x="10953" y="10001"/>
                    <a:pt x="10953" y="9049"/>
                  </a:cubicBezTo>
                  <a:cubicBezTo>
                    <a:pt x="10953" y="8096"/>
                    <a:pt x="10001" y="7144"/>
                    <a:pt x="9048" y="7144"/>
                  </a:cubicBezTo>
                  <a:cubicBezTo>
                    <a:pt x="8096" y="7144"/>
                    <a:pt x="7144" y="8096"/>
                    <a:pt x="714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FA8A96D-7FC4-4E30-AABA-8A54B8ECE0B6}"/>
                </a:ext>
              </a:extLst>
            </p:cNvPr>
            <p:cNvSpPr/>
            <p:nvPr/>
          </p:nvSpPr>
          <p:spPr>
            <a:xfrm rot="10800000">
              <a:off x="-336216" y="350697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E4EDE5D-DF19-4B58-8E4B-C49AF33B569D}"/>
                </a:ext>
              </a:extLst>
            </p:cNvPr>
            <p:cNvSpPr/>
            <p:nvPr/>
          </p:nvSpPr>
          <p:spPr>
            <a:xfrm rot="10800000">
              <a:off x="-336216" y="305914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94B39B71-129F-42E2-A377-C38E668F45F3}"/>
                </a:ext>
              </a:extLst>
            </p:cNvPr>
            <p:cNvSpPr/>
            <p:nvPr/>
          </p:nvSpPr>
          <p:spPr>
            <a:xfrm rot="10800000">
              <a:off x="-293325" y="572091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27111C4-FCFD-4006-A42E-AC6E132F2FF8}"/>
                </a:ext>
              </a:extLst>
            </p:cNvPr>
            <p:cNvSpPr/>
            <p:nvPr/>
          </p:nvSpPr>
          <p:spPr>
            <a:xfrm rot="10800000">
              <a:off x="-293325" y="527518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BB158087-C279-49B2-B54A-FAFB404D5507}"/>
                </a:ext>
              </a:extLst>
            </p:cNvPr>
            <p:cNvSpPr/>
            <p:nvPr/>
          </p:nvSpPr>
          <p:spPr>
            <a:xfrm rot="10800000">
              <a:off x="-293325" y="482735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17AE6387-138A-4E95-9003-AC09B14FC6DB}"/>
                </a:ext>
              </a:extLst>
            </p:cNvPr>
            <p:cNvSpPr/>
            <p:nvPr/>
          </p:nvSpPr>
          <p:spPr>
            <a:xfrm rot="10800000">
              <a:off x="-293325" y="438162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86F34D8-457A-4AB1-8EE7-C5755CD79D6F}"/>
                </a:ext>
              </a:extLst>
            </p:cNvPr>
            <p:cNvSpPr/>
            <p:nvPr/>
          </p:nvSpPr>
          <p:spPr>
            <a:xfrm rot="10800000">
              <a:off x="-293325" y="393588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492EB34-A440-412F-9751-E87BF0A5942A}"/>
                </a:ext>
              </a:extLst>
            </p:cNvPr>
            <p:cNvSpPr/>
            <p:nvPr/>
          </p:nvSpPr>
          <p:spPr>
            <a:xfrm rot="10800000">
              <a:off x="-293325" y="349015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DA780E1-F104-4827-802A-BCECC632A082}"/>
                </a:ext>
              </a:extLst>
            </p:cNvPr>
            <p:cNvSpPr/>
            <p:nvPr/>
          </p:nvSpPr>
          <p:spPr>
            <a:xfrm rot="10800000">
              <a:off x="-293325" y="304232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2167AEEA-D66C-443E-BABF-0A96075E1362}"/>
                </a:ext>
              </a:extLst>
            </p:cNvPr>
            <p:cNvSpPr/>
            <p:nvPr/>
          </p:nvSpPr>
          <p:spPr>
            <a:xfrm rot="10800000">
              <a:off x="-248542" y="572301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9E023C-80D5-414F-85BA-A031D032A53B}"/>
                </a:ext>
              </a:extLst>
            </p:cNvPr>
            <p:cNvSpPr/>
            <p:nvPr/>
          </p:nvSpPr>
          <p:spPr>
            <a:xfrm rot="10800000">
              <a:off x="-248542" y="527728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77D6533-1759-474D-A77D-A3A8A9173708}"/>
                </a:ext>
              </a:extLst>
            </p:cNvPr>
            <p:cNvSpPr/>
            <p:nvPr/>
          </p:nvSpPr>
          <p:spPr>
            <a:xfrm rot="10800000">
              <a:off x="-248542" y="482945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9078FD9-9CFE-43FB-84B5-A8DBF77B1628}"/>
                </a:ext>
              </a:extLst>
            </p:cNvPr>
            <p:cNvSpPr/>
            <p:nvPr/>
          </p:nvSpPr>
          <p:spPr>
            <a:xfrm rot="10800000">
              <a:off x="-248542" y="438372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4D42FC6-B083-4AF8-A997-D3338DBAD75D}"/>
                </a:ext>
              </a:extLst>
            </p:cNvPr>
            <p:cNvSpPr/>
            <p:nvPr/>
          </p:nvSpPr>
          <p:spPr>
            <a:xfrm rot="10800000">
              <a:off x="-248542" y="393799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F174E100-72BF-4BB0-BA45-DD23E12A248F}"/>
                </a:ext>
              </a:extLst>
            </p:cNvPr>
            <p:cNvSpPr/>
            <p:nvPr/>
          </p:nvSpPr>
          <p:spPr>
            <a:xfrm rot="10800000">
              <a:off x="-248542" y="349226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6"/>
                    <a:pt x="14536" y="16669"/>
                    <a:pt x="11906" y="16669"/>
                  </a:cubicBezTo>
                  <a:cubicBezTo>
                    <a:pt x="9276" y="16669"/>
                    <a:pt x="7144" y="14536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4449C228-0642-4388-833C-812078C2CF26}"/>
                </a:ext>
              </a:extLst>
            </p:cNvPr>
            <p:cNvSpPr/>
            <p:nvPr/>
          </p:nvSpPr>
          <p:spPr>
            <a:xfrm rot="10800000">
              <a:off x="-248542" y="304442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F4EFD51-270B-4C02-9A10-BE2E8581B8FD}"/>
                </a:ext>
              </a:extLst>
            </p:cNvPr>
            <p:cNvSpPr/>
            <p:nvPr/>
          </p:nvSpPr>
          <p:spPr>
            <a:xfrm rot="10800000">
              <a:off x="-203338" y="572722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D496613-CBFF-4A7A-8849-6BBBBCC64C76}"/>
                </a:ext>
              </a:extLst>
            </p:cNvPr>
            <p:cNvSpPr/>
            <p:nvPr/>
          </p:nvSpPr>
          <p:spPr>
            <a:xfrm rot="10800000">
              <a:off x="-203338" y="528149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E47D463-FBA0-4525-B725-609E1D1CF31F}"/>
                </a:ext>
              </a:extLst>
            </p:cNvPr>
            <p:cNvSpPr/>
            <p:nvPr/>
          </p:nvSpPr>
          <p:spPr>
            <a:xfrm rot="10800000">
              <a:off x="-203338" y="483366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36C2247-17D7-4E93-8697-A39992E40A6C}"/>
                </a:ext>
              </a:extLst>
            </p:cNvPr>
            <p:cNvSpPr/>
            <p:nvPr/>
          </p:nvSpPr>
          <p:spPr>
            <a:xfrm rot="10800000">
              <a:off x="-203338" y="438792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28C15FA6-6202-462B-BA6C-A6EA0DA79C26}"/>
                </a:ext>
              </a:extLst>
            </p:cNvPr>
            <p:cNvSpPr/>
            <p:nvPr/>
          </p:nvSpPr>
          <p:spPr>
            <a:xfrm rot="10800000">
              <a:off x="-203338" y="394219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9EB41ABB-97B1-4D0B-82DA-66B9365ABDE0}"/>
                </a:ext>
              </a:extLst>
            </p:cNvPr>
            <p:cNvSpPr/>
            <p:nvPr/>
          </p:nvSpPr>
          <p:spPr>
            <a:xfrm rot="10800000">
              <a:off x="-203338" y="349646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3"/>
                    <a:pt x="17493" y="20479"/>
                    <a:pt x="13811" y="20479"/>
                  </a:cubicBezTo>
                  <a:cubicBezTo>
                    <a:pt x="10129" y="20479"/>
                    <a:pt x="7143" y="17493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948489EA-7309-4505-B879-4422B7BE23B9}"/>
                </a:ext>
              </a:extLst>
            </p:cNvPr>
            <p:cNvSpPr/>
            <p:nvPr/>
          </p:nvSpPr>
          <p:spPr>
            <a:xfrm rot="10800000">
              <a:off x="-203338" y="304863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5BF7943-3368-4B88-85B5-B6A5C156DE46}"/>
                </a:ext>
              </a:extLst>
            </p:cNvPr>
            <p:cNvSpPr/>
            <p:nvPr/>
          </p:nvSpPr>
          <p:spPr>
            <a:xfrm rot="10800000">
              <a:off x="-160447" y="571040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6A518D-19A0-4267-91F3-EF6C336E00D1}"/>
                </a:ext>
              </a:extLst>
            </p:cNvPr>
            <p:cNvSpPr/>
            <p:nvPr/>
          </p:nvSpPr>
          <p:spPr>
            <a:xfrm rot="10800000">
              <a:off x="-160447" y="526467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FFEDF1FF-89A8-4147-A3F1-E171BC74D089}"/>
                </a:ext>
              </a:extLst>
            </p:cNvPr>
            <p:cNvSpPr/>
            <p:nvPr/>
          </p:nvSpPr>
          <p:spPr>
            <a:xfrm rot="10800000">
              <a:off x="-160447" y="481684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A4913F7-B42F-4FD5-9BFC-C270597CCBC4}"/>
                </a:ext>
              </a:extLst>
            </p:cNvPr>
            <p:cNvSpPr/>
            <p:nvPr/>
          </p:nvSpPr>
          <p:spPr>
            <a:xfrm rot="10800000">
              <a:off x="-160447" y="437110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92F3FD3-5877-4A17-BE9D-4BC63F7B2B13}"/>
                </a:ext>
              </a:extLst>
            </p:cNvPr>
            <p:cNvSpPr/>
            <p:nvPr/>
          </p:nvSpPr>
          <p:spPr>
            <a:xfrm rot="10800000">
              <a:off x="-160447" y="392537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3632184-D6AD-472C-A07A-D551DDDC87AD}"/>
                </a:ext>
              </a:extLst>
            </p:cNvPr>
            <p:cNvSpPr/>
            <p:nvPr/>
          </p:nvSpPr>
          <p:spPr>
            <a:xfrm rot="10800000">
              <a:off x="-160447" y="347964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2AC2042-6990-4AA6-A1AD-B6BDEF2C573C}"/>
                </a:ext>
              </a:extLst>
            </p:cNvPr>
            <p:cNvSpPr/>
            <p:nvPr/>
          </p:nvSpPr>
          <p:spPr>
            <a:xfrm rot="10800000">
              <a:off x="-160447" y="303181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250C563-DBC3-403F-A10F-C325C1E80725}"/>
                </a:ext>
              </a:extLst>
            </p:cNvPr>
            <p:cNvSpPr/>
            <p:nvPr/>
          </p:nvSpPr>
          <p:spPr>
            <a:xfrm rot="10800000">
              <a:off x="-115453" y="571460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9793266B-9F45-4F32-A3B3-481F6797B940}"/>
                </a:ext>
              </a:extLst>
            </p:cNvPr>
            <p:cNvSpPr/>
            <p:nvPr/>
          </p:nvSpPr>
          <p:spPr>
            <a:xfrm rot="10800000">
              <a:off x="-115453" y="526887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486DA869-8798-4EBD-AF05-0E1B3A86C11A}"/>
                </a:ext>
              </a:extLst>
            </p:cNvPr>
            <p:cNvSpPr/>
            <p:nvPr/>
          </p:nvSpPr>
          <p:spPr>
            <a:xfrm rot="10800000">
              <a:off x="-115453" y="482104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3A7F0FF-5764-4521-9A24-1C5F0C5832C6}"/>
                </a:ext>
              </a:extLst>
            </p:cNvPr>
            <p:cNvSpPr/>
            <p:nvPr/>
          </p:nvSpPr>
          <p:spPr>
            <a:xfrm rot="10800000">
              <a:off x="-115453" y="437531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CBED53E-425E-4919-BBCD-30879F9075D9}"/>
                </a:ext>
              </a:extLst>
            </p:cNvPr>
            <p:cNvSpPr/>
            <p:nvPr/>
          </p:nvSpPr>
          <p:spPr>
            <a:xfrm rot="10800000">
              <a:off x="-115453" y="392958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2909BC4-590F-4445-87DD-BB2D64A543BF}"/>
                </a:ext>
              </a:extLst>
            </p:cNvPr>
            <p:cNvSpPr/>
            <p:nvPr/>
          </p:nvSpPr>
          <p:spPr>
            <a:xfrm rot="10800000">
              <a:off x="-115453" y="348385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9DB9C33-A297-4AB9-87ED-933BC0BFB2FE}"/>
                </a:ext>
              </a:extLst>
            </p:cNvPr>
            <p:cNvSpPr/>
            <p:nvPr/>
          </p:nvSpPr>
          <p:spPr>
            <a:xfrm rot="10800000">
              <a:off x="-115453" y="303601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68E80A8C-1592-4F3F-A92F-3A25B29EE52B}"/>
                </a:ext>
              </a:extLst>
            </p:cNvPr>
            <p:cNvSpPr/>
            <p:nvPr/>
          </p:nvSpPr>
          <p:spPr>
            <a:xfrm rot="10800000">
              <a:off x="-70670" y="571671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8489CCA-B1BD-40B2-A953-97FFF89A2564}"/>
                </a:ext>
              </a:extLst>
            </p:cNvPr>
            <p:cNvSpPr/>
            <p:nvPr/>
          </p:nvSpPr>
          <p:spPr>
            <a:xfrm rot="10800000">
              <a:off x="-70670" y="527098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FFAA128C-0EE0-44DC-B17C-1E546F30CBE4}"/>
                </a:ext>
              </a:extLst>
            </p:cNvPr>
            <p:cNvSpPr/>
            <p:nvPr/>
          </p:nvSpPr>
          <p:spPr>
            <a:xfrm rot="10800000">
              <a:off x="-70670" y="482314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763A587B-725D-4BA8-8236-D34E345EC720}"/>
                </a:ext>
              </a:extLst>
            </p:cNvPr>
            <p:cNvSpPr/>
            <p:nvPr/>
          </p:nvSpPr>
          <p:spPr>
            <a:xfrm rot="10800000">
              <a:off x="-70670" y="437741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81EF8839-3268-4DE7-B7D1-9F419E1870CC}"/>
                </a:ext>
              </a:extLst>
            </p:cNvPr>
            <p:cNvSpPr/>
            <p:nvPr/>
          </p:nvSpPr>
          <p:spPr>
            <a:xfrm rot="10800000">
              <a:off x="-70670" y="393168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E15E523B-93D2-452B-8736-4E5E429DF210}"/>
                </a:ext>
              </a:extLst>
            </p:cNvPr>
            <p:cNvSpPr/>
            <p:nvPr/>
          </p:nvSpPr>
          <p:spPr>
            <a:xfrm rot="10800000">
              <a:off x="-70670" y="348595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B513EB0-CD9F-4BC5-A6AB-6762BD60DA93}"/>
                </a:ext>
              </a:extLst>
            </p:cNvPr>
            <p:cNvSpPr/>
            <p:nvPr/>
          </p:nvSpPr>
          <p:spPr>
            <a:xfrm rot="10800000">
              <a:off x="-70670" y="303812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326F3C0F-47B6-490E-A869-25A3A8B393F7}"/>
                </a:ext>
              </a:extLst>
            </p:cNvPr>
            <p:cNvSpPr/>
            <p:nvPr/>
          </p:nvSpPr>
          <p:spPr>
            <a:xfrm rot="10800000">
              <a:off x="-27568" y="569989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4"/>
                    <a:pt x="27843" y="33814"/>
                    <a:pt x="20479" y="33814"/>
                  </a:cubicBezTo>
                  <a:cubicBezTo>
                    <a:pt x="13114" y="33814"/>
                    <a:pt x="7144" y="27844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EEF987AA-C929-4D84-802F-9F7864C762B6}"/>
                </a:ext>
              </a:extLst>
            </p:cNvPr>
            <p:cNvSpPr/>
            <p:nvPr/>
          </p:nvSpPr>
          <p:spPr>
            <a:xfrm rot="10800000">
              <a:off x="-27568" y="525416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1116037-679B-4258-8C3A-6E849F70E35D}"/>
                </a:ext>
              </a:extLst>
            </p:cNvPr>
            <p:cNvSpPr/>
            <p:nvPr/>
          </p:nvSpPr>
          <p:spPr>
            <a:xfrm rot="10800000">
              <a:off x="-27568" y="480632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4"/>
                    <a:pt x="27843" y="33814"/>
                    <a:pt x="20479" y="33814"/>
                  </a:cubicBezTo>
                  <a:cubicBezTo>
                    <a:pt x="13114" y="33814"/>
                    <a:pt x="7144" y="27844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1A7B3A93-9941-4760-8BBA-CEA19C56475A}"/>
                </a:ext>
              </a:extLst>
            </p:cNvPr>
            <p:cNvSpPr/>
            <p:nvPr/>
          </p:nvSpPr>
          <p:spPr>
            <a:xfrm rot="10800000">
              <a:off x="-27568" y="436059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10A4C9FA-CC62-4701-A791-F402F86392BD}"/>
                </a:ext>
              </a:extLst>
            </p:cNvPr>
            <p:cNvSpPr/>
            <p:nvPr/>
          </p:nvSpPr>
          <p:spPr>
            <a:xfrm rot="10800000">
              <a:off x="-27568" y="391486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1E9A862C-74CA-4CB1-84F5-522705506160}"/>
                </a:ext>
              </a:extLst>
            </p:cNvPr>
            <p:cNvSpPr/>
            <p:nvPr/>
          </p:nvSpPr>
          <p:spPr>
            <a:xfrm rot="10800000">
              <a:off x="-27568" y="346913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2D9E701-A357-44AD-A58B-F097E46ECAEB}"/>
                </a:ext>
              </a:extLst>
            </p:cNvPr>
            <p:cNvSpPr/>
            <p:nvPr/>
          </p:nvSpPr>
          <p:spPr>
            <a:xfrm rot="10800000">
              <a:off x="-27568" y="302130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F7EE5950-ECA0-43B8-B647-6315EB61268A}"/>
                </a:ext>
              </a:extLst>
            </p:cNvPr>
            <p:cNvSpPr/>
            <p:nvPr/>
          </p:nvSpPr>
          <p:spPr>
            <a:xfrm rot="10800000">
              <a:off x="17425" y="570409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DC137C0-F672-4DF2-87AE-4C4D2C6D15A4}"/>
                </a:ext>
              </a:extLst>
            </p:cNvPr>
            <p:cNvSpPr/>
            <p:nvPr/>
          </p:nvSpPr>
          <p:spPr>
            <a:xfrm rot="10800000">
              <a:off x="17425" y="525836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21F7046-ADF5-42CB-B6AD-9B9DC8CFE1ED}"/>
                </a:ext>
              </a:extLst>
            </p:cNvPr>
            <p:cNvSpPr/>
            <p:nvPr/>
          </p:nvSpPr>
          <p:spPr>
            <a:xfrm rot="10800000">
              <a:off x="17425" y="481053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769F333-215F-40F4-9282-90367AE9A13B}"/>
                </a:ext>
              </a:extLst>
            </p:cNvPr>
            <p:cNvSpPr/>
            <p:nvPr/>
          </p:nvSpPr>
          <p:spPr>
            <a:xfrm rot="10800000">
              <a:off x="17425" y="436480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7B2908D-2B4D-4519-BB1D-4455B68559E0}"/>
                </a:ext>
              </a:extLst>
            </p:cNvPr>
            <p:cNvSpPr/>
            <p:nvPr/>
          </p:nvSpPr>
          <p:spPr>
            <a:xfrm rot="10800000">
              <a:off x="17425" y="391906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33C04A3-7DDA-40C8-AAFE-1C56525EA2EC}"/>
                </a:ext>
              </a:extLst>
            </p:cNvPr>
            <p:cNvSpPr/>
            <p:nvPr/>
          </p:nvSpPr>
          <p:spPr>
            <a:xfrm rot="10800000">
              <a:off x="17425" y="347333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D1945F28-FDE9-423A-B2FD-9756DEC8A1FE}"/>
                </a:ext>
              </a:extLst>
            </p:cNvPr>
            <p:cNvSpPr/>
            <p:nvPr/>
          </p:nvSpPr>
          <p:spPr>
            <a:xfrm rot="10800000">
              <a:off x="17425" y="302550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6B13175-23E2-453B-B9A2-B573DBD9535B}"/>
                </a:ext>
              </a:extLst>
            </p:cNvPr>
            <p:cNvSpPr/>
            <p:nvPr/>
          </p:nvSpPr>
          <p:spPr>
            <a:xfrm rot="10800000">
              <a:off x="60316" y="568727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575DB90-77B5-4FFE-BBAC-03B5F1B5E6F8}"/>
                </a:ext>
              </a:extLst>
            </p:cNvPr>
            <p:cNvSpPr/>
            <p:nvPr/>
          </p:nvSpPr>
          <p:spPr>
            <a:xfrm rot="10800000">
              <a:off x="60316" y="524154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E57C7A-3801-4A24-97CC-EC54F9BF86A6}"/>
                </a:ext>
              </a:extLst>
            </p:cNvPr>
            <p:cNvSpPr/>
            <p:nvPr/>
          </p:nvSpPr>
          <p:spPr>
            <a:xfrm rot="10800000">
              <a:off x="60316" y="479371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0C9ABD37-BC1D-439A-A611-D19CD621BDD3}"/>
                </a:ext>
              </a:extLst>
            </p:cNvPr>
            <p:cNvSpPr/>
            <p:nvPr/>
          </p:nvSpPr>
          <p:spPr>
            <a:xfrm rot="10800000">
              <a:off x="60316" y="434798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22C05A0D-3BB8-4A06-B0AA-9941B4C89259}"/>
                </a:ext>
              </a:extLst>
            </p:cNvPr>
            <p:cNvSpPr/>
            <p:nvPr/>
          </p:nvSpPr>
          <p:spPr>
            <a:xfrm rot="10800000">
              <a:off x="60316" y="390224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60E204E1-8CCE-464C-8333-706FD24A6443}"/>
                </a:ext>
              </a:extLst>
            </p:cNvPr>
            <p:cNvSpPr/>
            <p:nvPr/>
          </p:nvSpPr>
          <p:spPr>
            <a:xfrm rot="10800000">
              <a:off x="60316" y="345651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13A6E5BA-8ABD-4EFA-9DDE-282F8D2968AB}"/>
                </a:ext>
              </a:extLst>
            </p:cNvPr>
            <p:cNvSpPr/>
            <p:nvPr/>
          </p:nvSpPr>
          <p:spPr>
            <a:xfrm rot="10800000">
              <a:off x="60316" y="300868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3021313F-0198-44B9-BA26-AACCA9571A4D}"/>
                </a:ext>
              </a:extLst>
            </p:cNvPr>
            <p:cNvSpPr/>
            <p:nvPr/>
          </p:nvSpPr>
          <p:spPr>
            <a:xfrm rot="10800000">
              <a:off x="105099" y="568937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876FA25-9147-44AF-A651-B63C695DC620}"/>
                </a:ext>
              </a:extLst>
            </p:cNvPr>
            <p:cNvSpPr/>
            <p:nvPr/>
          </p:nvSpPr>
          <p:spPr>
            <a:xfrm rot="10800000">
              <a:off x="105099" y="524364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83CE1189-FD26-43C1-AA9F-9266AB226436}"/>
                </a:ext>
              </a:extLst>
            </p:cNvPr>
            <p:cNvSpPr/>
            <p:nvPr/>
          </p:nvSpPr>
          <p:spPr>
            <a:xfrm rot="10800000">
              <a:off x="105099" y="479581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A4156075-3CE4-4487-8666-8F2CCEFD44D9}"/>
                </a:ext>
              </a:extLst>
            </p:cNvPr>
            <p:cNvSpPr/>
            <p:nvPr/>
          </p:nvSpPr>
          <p:spPr>
            <a:xfrm rot="10800000">
              <a:off x="105099" y="435008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363CF3D7-D37D-46BF-A880-C95F75AACB27}"/>
                </a:ext>
              </a:extLst>
            </p:cNvPr>
            <p:cNvSpPr/>
            <p:nvPr/>
          </p:nvSpPr>
          <p:spPr>
            <a:xfrm rot="10800000">
              <a:off x="105099" y="390435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82D0C86-F7D0-4FB0-A765-C76C264A7E24}"/>
                </a:ext>
              </a:extLst>
            </p:cNvPr>
            <p:cNvSpPr/>
            <p:nvPr/>
          </p:nvSpPr>
          <p:spPr>
            <a:xfrm rot="10800000">
              <a:off x="105099" y="345862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B3737C4-79FA-48A1-A534-645DE051C916}"/>
                </a:ext>
              </a:extLst>
            </p:cNvPr>
            <p:cNvSpPr/>
            <p:nvPr/>
          </p:nvSpPr>
          <p:spPr>
            <a:xfrm rot="10800000">
              <a:off x="105099" y="301078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FBCCBBF2-88A9-4811-B201-5CC84C00F658}"/>
                </a:ext>
              </a:extLst>
            </p:cNvPr>
            <p:cNvSpPr/>
            <p:nvPr/>
          </p:nvSpPr>
          <p:spPr>
            <a:xfrm rot="10800000">
              <a:off x="150303" y="613931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6E41366-77BD-41B2-B9D8-30B32D23E391}"/>
                </a:ext>
              </a:extLst>
            </p:cNvPr>
            <p:cNvSpPr/>
            <p:nvPr/>
          </p:nvSpPr>
          <p:spPr>
            <a:xfrm rot="10800000">
              <a:off x="150303" y="569358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C6052FE7-F7E3-44C8-8D54-F4916708EFD3}"/>
                </a:ext>
              </a:extLst>
            </p:cNvPr>
            <p:cNvSpPr/>
            <p:nvPr/>
          </p:nvSpPr>
          <p:spPr>
            <a:xfrm rot="10800000">
              <a:off x="150303" y="524785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E801AD7-67B3-4A58-9EF9-039AD3A5EA14}"/>
                </a:ext>
              </a:extLst>
            </p:cNvPr>
            <p:cNvSpPr/>
            <p:nvPr/>
          </p:nvSpPr>
          <p:spPr>
            <a:xfrm rot="10800000">
              <a:off x="150303" y="480002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F5AE243A-20DD-4F53-BB8D-2E9D678A6EF0}"/>
                </a:ext>
              </a:extLst>
            </p:cNvPr>
            <p:cNvSpPr/>
            <p:nvPr/>
          </p:nvSpPr>
          <p:spPr>
            <a:xfrm rot="10800000">
              <a:off x="150303" y="435428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FC41484-08F0-4D66-99F2-2153AE13202B}"/>
                </a:ext>
              </a:extLst>
            </p:cNvPr>
            <p:cNvSpPr/>
            <p:nvPr/>
          </p:nvSpPr>
          <p:spPr>
            <a:xfrm rot="10800000">
              <a:off x="150303" y="390855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0B57E8F-792A-41FB-95E5-2DA8A23A0BC9}"/>
                </a:ext>
              </a:extLst>
            </p:cNvPr>
            <p:cNvSpPr/>
            <p:nvPr/>
          </p:nvSpPr>
          <p:spPr>
            <a:xfrm rot="10800000">
              <a:off x="150303" y="346282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ED5AB38-BB6F-48B5-8EBD-5FCD23869E75}"/>
                </a:ext>
              </a:extLst>
            </p:cNvPr>
            <p:cNvSpPr/>
            <p:nvPr/>
          </p:nvSpPr>
          <p:spPr>
            <a:xfrm rot="10800000">
              <a:off x="150303" y="301499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FF3F3B70-A583-4423-B35C-677E07E89E6E}"/>
                </a:ext>
              </a:extLst>
            </p:cNvPr>
            <p:cNvSpPr/>
            <p:nvPr/>
          </p:nvSpPr>
          <p:spPr>
            <a:xfrm rot="10800000">
              <a:off x="193194" y="612249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76C3C5C7-68B0-4A8D-8C2B-7681A4BFF6F7}"/>
                </a:ext>
              </a:extLst>
            </p:cNvPr>
            <p:cNvSpPr/>
            <p:nvPr/>
          </p:nvSpPr>
          <p:spPr>
            <a:xfrm rot="10800000">
              <a:off x="193194" y="567676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463247D9-0846-4BD8-862F-F20C3F14DBB5}"/>
                </a:ext>
              </a:extLst>
            </p:cNvPr>
            <p:cNvSpPr/>
            <p:nvPr/>
          </p:nvSpPr>
          <p:spPr>
            <a:xfrm rot="10800000">
              <a:off x="193194" y="523103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8E4BDC13-6640-4F1E-B646-E21690D726CC}"/>
                </a:ext>
              </a:extLst>
            </p:cNvPr>
            <p:cNvSpPr/>
            <p:nvPr/>
          </p:nvSpPr>
          <p:spPr>
            <a:xfrm rot="10800000">
              <a:off x="193194" y="478320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0E669B5E-5A0C-4D36-9FC6-4BBC7A60BFF1}"/>
                </a:ext>
              </a:extLst>
            </p:cNvPr>
            <p:cNvSpPr/>
            <p:nvPr/>
          </p:nvSpPr>
          <p:spPr>
            <a:xfrm rot="10800000">
              <a:off x="193194" y="433746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9EE69F52-8761-473B-9890-C48C38140E3C}"/>
                </a:ext>
              </a:extLst>
            </p:cNvPr>
            <p:cNvSpPr/>
            <p:nvPr/>
          </p:nvSpPr>
          <p:spPr>
            <a:xfrm rot="10800000">
              <a:off x="193194" y="389173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A882BE4D-3696-489E-A566-026BB8AE0C36}"/>
                </a:ext>
              </a:extLst>
            </p:cNvPr>
            <p:cNvSpPr/>
            <p:nvPr/>
          </p:nvSpPr>
          <p:spPr>
            <a:xfrm rot="10800000">
              <a:off x="193194" y="344600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A32E52CB-2469-4AF9-BA04-2BFE7A715CA7}"/>
                </a:ext>
              </a:extLst>
            </p:cNvPr>
            <p:cNvSpPr/>
            <p:nvPr/>
          </p:nvSpPr>
          <p:spPr>
            <a:xfrm rot="10800000">
              <a:off x="193194" y="299817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CB09220A-97C6-4896-9C3E-6AFC6B53AC75}"/>
                </a:ext>
              </a:extLst>
            </p:cNvPr>
            <p:cNvSpPr/>
            <p:nvPr/>
          </p:nvSpPr>
          <p:spPr>
            <a:xfrm rot="10800000">
              <a:off x="237978" y="612459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CEC7F54-EBCD-4409-8450-462DA9E0EAE6}"/>
                </a:ext>
              </a:extLst>
            </p:cNvPr>
            <p:cNvSpPr/>
            <p:nvPr/>
          </p:nvSpPr>
          <p:spPr>
            <a:xfrm rot="10800000">
              <a:off x="237978" y="567886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F4BF457B-7763-433B-B6C1-1E25452DE61E}"/>
                </a:ext>
              </a:extLst>
            </p:cNvPr>
            <p:cNvSpPr/>
            <p:nvPr/>
          </p:nvSpPr>
          <p:spPr>
            <a:xfrm rot="10800000">
              <a:off x="237978" y="523313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FFA88C9-D149-4CA9-914E-440BAE13A952}"/>
                </a:ext>
              </a:extLst>
            </p:cNvPr>
            <p:cNvSpPr/>
            <p:nvPr/>
          </p:nvSpPr>
          <p:spPr>
            <a:xfrm rot="10800000">
              <a:off x="237978" y="478530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6FB1EB29-C973-4CF8-A19E-0EE73BC21CDA}"/>
                </a:ext>
              </a:extLst>
            </p:cNvPr>
            <p:cNvSpPr/>
            <p:nvPr/>
          </p:nvSpPr>
          <p:spPr>
            <a:xfrm rot="10800000">
              <a:off x="237978" y="433957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B4902745-C909-4B01-AC1A-11834A94DDDA}"/>
                </a:ext>
              </a:extLst>
            </p:cNvPr>
            <p:cNvSpPr/>
            <p:nvPr/>
          </p:nvSpPr>
          <p:spPr>
            <a:xfrm rot="10800000">
              <a:off x="237978" y="389383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7FE9EA67-B412-4FAD-9469-FBFF853EE416}"/>
                </a:ext>
              </a:extLst>
            </p:cNvPr>
            <p:cNvSpPr/>
            <p:nvPr/>
          </p:nvSpPr>
          <p:spPr>
            <a:xfrm rot="10800000">
              <a:off x="237978" y="344810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BB772F1-F97A-4955-BAF8-536C3105B61D}"/>
                </a:ext>
              </a:extLst>
            </p:cNvPr>
            <p:cNvSpPr/>
            <p:nvPr/>
          </p:nvSpPr>
          <p:spPr>
            <a:xfrm rot="10800000">
              <a:off x="237978" y="300027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B2223199-F21A-486F-99EC-612E1A7AA2CB}"/>
                </a:ext>
              </a:extLst>
            </p:cNvPr>
            <p:cNvSpPr/>
            <p:nvPr/>
          </p:nvSpPr>
          <p:spPr>
            <a:xfrm rot="10800000">
              <a:off x="282971" y="612880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2B441799-AD5E-43E8-9CC4-1EEEADE89FAA}"/>
                </a:ext>
              </a:extLst>
            </p:cNvPr>
            <p:cNvSpPr/>
            <p:nvPr/>
          </p:nvSpPr>
          <p:spPr>
            <a:xfrm rot="10800000">
              <a:off x="282971" y="568307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2"/>
                    <a:pt x="18232" y="7144"/>
                    <a:pt x="31909" y="7144"/>
                  </a:cubicBezTo>
                  <a:cubicBezTo>
                    <a:pt x="45586" y="7144"/>
                    <a:pt x="56674" y="18232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47BC31F-6569-46C7-B7EC-00F8C1D3D5D9}"/>
                </a:ext>
              </a:extLst>
            </p:cNvPr>
            <p:cNvSpPr/>
            <p:nvPr/>
          </p:nvSpPr>
          <p:spPr>
            <a:xfrm rot="10800000">
              <a:off x="282971" y="523734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9BBB61F-1687-4C55-A1CA-DD22BD6DAC3E}"/>
                </a:ext>
              </a:extLst>
            </p:cNvPr>
            <p:cNvSpPr/>
            <p:nvPr/>
          </p:nvSpPr>
          <p:spPr>
            <a:xfrm rot="10800000">
              <a:off x="282971" y="478950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2"/>
                    <a:pt x="18232" y="7144"/>
                    <a:pt x="31909" y="7144"/>
                  </a:cubicBezTo>
                  <a:cubicBezTo>
                    <a:pt x="45586" y="7144"/>
                    <a:pt x="56674" y="18232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D0C65674-7A78-475C-9957-655ABEE8511E}"/>
                </a:ext>
              </a:extLst>
            </p:cNvPr>
            <p:cNvSpPr/>
            <p:nvPr/>
          </p:nvSpPr>
          <p:spPr>
            <a:xfrm rot="10800000">
              <a:off x="282971" y="434377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D82EF330-3E78-42B0-8010-226DEF59D149}"/>
                </a:ext>
              </a:extLst>
            </p:cNvPr>
            <p:cNvSpPr/>
            <p:nvPr/>
          </p:nvSpPr>
          <p:spPr>
            <a:xfrm rot="10800000">
              <a:off x="282971" y="389804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EE47E52-7E93-44F4-8325-87294FBAA080}"/>
                </a:ext>
              </a:extLst>
            </p:cNvPr>
            <p:cNvSpPr/>
            <p:nvPr/>
          </p:nvSpPr>
          <p:spPr>
            <a:xfrm rot="10800000">
              <a:off x="282971" y="345231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50EA9E3-FBEE-4340-BF5F-E3A27B3AECD9}"/>
                </a:ext>
              </a:extLst>
            </p:cNvPr>
            <p:cNvSpPr/>
            <p:nvPr/>
          </p:nvSpPr>
          <p:spPr>
            <a:xfrm rot="10800000">
              <a:off x="282971" y="300448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82D4F0D7-897F-4988-8A7F-071EF7147E33}"/>
                </a:ext>
              </a:extLst>
            </p:cNvPr>
            <p:cNvSpPr/>
            <p:nvPr/>
          </p:nvSpPr>
          <p:spPr>
            <a:xfrm rot="10800000">
              <a:off x="326073" y="611198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DE2A791C-31CE-49BD-AF18-E05BA218F6E2}"/>
                </a:ext>
              </a:extLst>
            </p:cNvPr>
            <p:cNvSpPr/>
            <p:nvPr/>
          </p:nvSpPr>
          <p:spPr>
            <a:xfrm rot="10800000">
              <a:off x="326073" y="566625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5"/>
                    <a:pt x="19085" y="7144"/>
                    <a:pt x="33814" y="7144"/>
                  </a:cubicBezTo>
                  <a:cubicBezTo>
                    <a:pt x="48543" y="7144"/>
                    <a:pt x="60484" y="19085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8F71578-6180-41DD-9BD4-0D3E9D36AB3A}"/>
                </a:ext>
              </a:extLst>
            </p:cNvPr>
            <p:cNvSpPr/>
            <p:nvPr/>
          </p:nvSpPr>
          <p:spPr>
            <a:xfrm rot="10800000">
              <a:off x="326073" y="522052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F2D7563D-8A0C-4E74-B7D3-E7E8F1C9057F}"/>
                </a:ext>
              </a:extLst>
            </p:cNvPr>
            <p:cNvSpPr/>
            <p:nvPr/>
          </p:nvSpPr>
          <p:spPr>
            <a:xfrm rot="10800000">
              <a:off x="326073" y="477268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5"/>
                    <a:pt x="19085" y="7144"/>
                    <a:pt x="33814" y="7144"/>
                  </a:cubicBezTo>
                  <a:cubicBezTo>
                    <a:pt x="48543" y="7144"/>
                    <a:pt x="60484" y="19085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E928A258-EF88-43EF-8A47-6F32D27CC823}"/>
                </a:ext>
              </a:extLst>
            </p:cNvPr>
            <p:cNvSpPr/>
            <p:nvPr/>
          </p:nvSpPr>
          <p:spPr>
            <a:xfrm rot="10800000">
              <a:off x="326073" y="432695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1989986-A958-4E8B-B690-E2A7E9DAF3D1}"/>
                </a:ext>
              </a:extLst>
            </p:cNvPr>
            <p:cNvSpPr/>
            <p:nvPr/>
          </p:nvSpPr>
          <p:spPr>
            <a:xfrm rot="10800000">
              <a:off x="326073" y="388122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0F9C2DC-26DE-4F33-9389-CCD86B55989B}"/>
                </a:ext>
              </a:extLst>
            </p:cNvPr>
            <p:cNvSpPr/>
            <p:nvPr/>
          </p:nvSpPr>
          <p:spPr>
            <a:xfrm rot="10800000">
              <a:off x="326073" y="343549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1DDA702-4839-49E0-A12B-AE3BBE66EF12}"/>
                </a:ext>
              </a:extLst>
            </p:cNvPr>
            <p:cNvSpPr/>
            <p:nvPr/>
          </p:nvSpPr>
          <p:spPr>
            <a:xfrm rot="10800000">
              <a:off x="326073" y="298766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5E75D1BB-36E6-42BF-AB2F-4B511C08A509}"/>
                </a:ext>
              </a:extLst>
            </p:cNvPr>
            <p:cNvSpPr/>
            <p:nvPr/>
          </p:nvSpPr>
          <p:spPr>
            <a:xfrm rot="10800000">
              <a:off x="370856" y="655981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CF601919-AD8C-48A7-A273-404A0F87FE0E}"/>
                </a:ext>
              </a:extLst>
            </p:cNvPr>
            <p:cNvSpPr/>
            <p:nvPr/>
          </p:nvSpPr>
          <p:spPr>
            <a:xfrm rot="10800000">
              <a:off x="370856" y="611408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9BD4587-D2B9-41E9-8FEE-59010C314BC1}"/>
                </a:ext>
              </a:extLst>
            </p:cNvPr>
            <p:cNvSpPr/>
            <p:nvPr/>
          </p:nvSpPr>
          <p:spPr>
            <a:xfrm rot="10800000">
              <a:off x="370856" y="566835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FD32A2E-74FE-4BA1-8E71-AD602A29CA1F}"/>
                </a:ext>
              </a:extLst>
            </p:cNvPr>
            <p:cNvSpPr/>
            <p:nvPr/>
          </p:nvSpPr>
          <p:spPr>
            <a:xfrm rot="10800000">
              <a:off x="370856" y="522262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CD0B4528-AA53-49FB-AE8F-DD3678AC0BAB}"/>
                </a:ext>
              </a:extLst>
            </p:cNvPr>
            <p:cNvSpPr/>
            <p:nvPr/>
          </p:nvSpPr>
          <p:spPr>
            <a:xfrm rot="10800000">
              <a:off x="370856" y="477479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31669D1-66C5-4976-9E38-02258A8F3B44}"/>
                </a:ext>
              </a:extLst>
            </p:cNvPr>
            <p:cNvSpPr/>
            <p:nvPr/>
          </p:nvSpPr>
          <p:spPr>
            <a:xfrm rot="10800000">
              <a:off x="370856" y="432905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C498A8C-7E06-4FA5-BFCB-54754CA95067}"/>
                </a:ext>
              </a:extLst>
            </p:cNvPr>
            <p:cNvSpPr/>
            <p:nvPr/>
          </p:nvSpPr>
          <p:spPr>
            <a:xfrm rot="10800000">
              <a:off x="370856" y="388332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BDD480B-D0F4-4160-8396-6B785CE92CEB}"/>
                </a:ext>
              </a:extLst>
            </p:cNvPr>
            <p:cNvSpPr/>
            <p:nvPr/>
          </p:nvSpPr>
          <p:spPr>
            <a:xfrm rot="10800000">
              <a:off x="370856" y="343759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38EB2CDC-D316-442A-A386-7D52AA7DA176}"/>
                </a:ext>
              </a:extLst>
            </p:cNvPr>
            <p:cNvSpPr/>
            <p:nvPr/>
          </p:nvSpPr>
          <p:spPr>
            <a:xfrm rot="10800000">
              <a:off x="370856" y="298976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7EDABE1E-AC3A-4D65-8DEB-D6B97260A88E}"/>
                </a:ext>
              </a:extLst>
            </p:cNvPr>
            <p:cNvSpPr/>
            <p:nvPr/>
          </p:nvSpPr>
          <p:spPr>
            <a:xfrm rot="10800000">
              <a:off x="415849" y="656402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6170DC6D-6D2E-4D32-8857-7FCF1F6579CC}"/>
                </a:ext>
              </a:extLst>
            </p:cNvPr>
            <p:cNvSpPr/>
            <p:nvPr/>
          </p:nvSpPr>
          <p:spPr>
            <a:xfrm rot="10800000">
              <a:off x="415849" y="611828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6314760-0B69-4DB4-B43F-85594DA1EC23}"/>
                </a:ext>
              </a:extLst>
            </p:cNvPr>
            <p:cNvSpPr/>
            <p:nvPr/>
          </p:nvSpPr>
          <p:spPr>
            <a:xfrm rot="10800000">
              <a:off x="415849" y="567255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F045B021-7AB0-457F-8574-D4CBA0AD57DB}"/>
                </a:ext>
              </a:extLst>
            </p:cNvPr>
            <p:cNvSpPr/>
            <p:nvPr/>
          </p:nvSpPr>
          <p:spPr>
            <a:xfrm rot="10800000">
              <a:off x="415849" y="522682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B584558-74C2-4B65-86FC-5B94E4CA39D5}"/>
                </a:ext>
              </a:extLst>
            </p:cNvPr>
            <p:cNvSpPr/>
            <p:nvPr/>
          </p:nvSpPr>
          <p:spPr>
            <a:xfrm rot="10800000">
              <a:off x="415849" y="477899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2E0EBA32-0DD1-4C11-A86B-0E725E6A93DA}"/>
                </a:ext>
              </a:extLst>
            </p:cNvPr>
            <p:cNvSpPr/>
            <p:nvPr/>
          </p:nvSpPr>
          <p:spPr>
            <a:xfrm rot="10800000">
              <a:off x="415849" y="433326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2F1E99F7-8DC4-4255-89B6-7B1DA20DA743}"/>
                </a:ext>
              </a:extLst>
            </p:cNvPr>
            <p:cNvSpPr/>
            <p:nvPr/>
          </p:nvSpPr>
          <p:spPr>
            <a:xfrm rot="10800000">
              <a:off x="415849" y="388753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9C99AB4-464F-4BAE-886A-BD77579B3DED}"/>
                </a:ext>
              </a:extLst>
            </p:cNvPr>
            <p:cNvSpPr/>
            <p:nvPr/>
          </p:nvSpPr>
          <p:spPr>
            <a:xfrm rot="10800000">
              <a:off x="415849" y="344180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A25BAA6-74FF-4485-A9FF-AAE975DA1916}"/>
                </a:ext>
              </a:extLst>
            </p:cNvPr>
            <p:cNvSpPr/>
            <p:nvPr/>
          </p:nvSpPr>
          <p:spPr>
            <a:xfrm rot="10800000">
              <a:off x="415849" y="299396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7D209943-0657-42F4-A3D1-8EBBF6668C50}"/>
                </a:ext>
              </a:extLst>
            </p:cNvPr>
            <p:cNvSpPr/>
            <p:nvPr/>
          </p:nvSpPr>
          <p:spPr>
            <a:xfrm rot="10800000">
              <a:off x="458951" y="654930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4"/>
                    <a:pt x="57415" y="71914"/>
                    <a:pt x="39529" y="71914"/>
                  </a:cubicBezTo>
                  <a:cubicBezTo>
                    <a:pt x="21643" y="71914"/>
                    <a:pt x="7144" y="57414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87D524D-6BB2-4D19-9BBB-EF9A5FDFB8A0}"/>
                </a:ext>
              </a:extLst>
            </p:cNvPr>
            <p:cNvSpPr/>
            <p:nvPr/>
          </p:nvSpPr>
          <p:spPr>
            <a:xfrm rot="10800000">
              <a:off x="458951" y="610357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7E280C9F-1306-4439-9C2A-21C033023C1C}"/>
                </a:ext>
              </a:extLst>
            </p:cNvPr>
            <p:cNvSpPr/>
            <p:nvPr/>
          </p:nvSpPr>
          <p:spPr>
            <a:xfrm rot="10800000">
              <a:off x="458951" y="565784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BC093EC-1723-479A-928F-6B6C94B00802}"/>
                </a:ext>
              </a:extLst>
            </p:cNvPr>
            <p:cNvSpPr/>
            <p:nvPr/>
          </p:nvSpPr>
          <p:spPr>
            <a:xfrm rot="10800000">
              <a:off x="458951" y="521211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D4BBC9F-B2F8-4758-A074-B52A2B5B8835}"/>
                </a:ext>
              </a:extLst>
            </p:cNvPr>
            <p:cNvSpPr/>
            <p:nvPr/>
          </p:nvSpPr>
          <p:spPr>
            <a:xfrm rot="10800000">
              <a:off x="458951" y="476427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D6F51FE-61F4-459E-89A7-B941CD92A474}"/>
                </a:ext>
              </a:extLst>
            </p:cNvPr>
            <p:cNvSpPr/>
            <p:nvPr/>
          </p:nvSpPr>
          <p:spPr>
            <a:xfrm rot="10800000">
              <a:off x="458951" y="431854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1CD26DF-CE9D-4175-8013-2A4E79248989}"/>
                </a:ext>
              </a:extLst>
            </p:cNvPr>
            <p:cNvSpPr/>
            <p:nvPr/>
          </p:nvSpPr>
          <p:spPr>
            <a:xfrm rot="10800000">
              <a:off x="458951" y="387281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D461578E-8404-40AE-8F57-5FBD6D278EEE}"/>
                </a:ext>
              </a:extLst>
            </p:cNvPr>
            <p:cNvSpPr/>
            <p:nvPr/>
          </p:nvSpPr>
          <p:spPr>
            <a:xfrm rot="10800000">
              <a:off x="458951" y="342708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4"/>
                    <a:pt x="57415" y="71914"/>
                    <a:pt x="39529" y="71914"/>
                  </a:cubicBezTo>
                  <a:cubicBezTo>
                    <a:pt x="21643" y="71914"/>
                    <a:pt x="7144" y="57414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0A94B5D-B52B-4FB0-9F16-F7D4A145F3A0}"/>
                </a:ext>
              </a:extLst>
            </p:cNvPr>
            <p:cNvSpPr/>
            <p:nvPr/>
          </p:nvSpPr>
          <p:spPr>
            <a:xfrm rot="10800000">
              <a:off x="458951" y="297925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D2FA363-6451-413D-BF1C-B8F0F5FFE2CD}"/>
                </a:ext>
              </a:extLst>
            </p:cNvPr>
            <p:cNvSpPr/>
            <p:nvPr/>
          </p:nvSpPr>
          <p:spPr>
            <a:xfrm rot="10800000">
              <a:off x="503944" y="655140"/>
              <a:ext cx="16820" cy="16820"/>
            </a:xfrm>
            <a:custGeom>
              <a:avLst/>
              <a:gdLst>
                <a:gd name="connsiteX0" fmla="*/ 7144 w 76200"/>
                <a:gd name="connsiteY0" fmla="*/ 40481 h 76200"/>
                <a:gd name="connsiteX1" fmla="*/ 40481 w 76200"/>
                <a:gd name="connsiteY1" fmla="*/ 73819 h 76200"/>
                <a:gd name="connsiteX2" fmla="*/ 73819 w 76200"/>
                <a:gd name="connsiteY2" fmla="*/ 40481 h 76200"/>
                <a:gd name="connsiteX3" fmla="*/ 40481 w 76200"/>
                <a:gd name="connsiteY3" fmla="*/ 7144 h 76200"/>
                <a:gd name="connsiteX4" fmla="*/ 7144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44" y="40481"/>
                  </a:moveTo>
                  <a:cubicBezTo>
                    <a:pt x="7144" y="59531"/>
                    <a:pt x="22384" y="73819"/>
                    <a:pt x="40481" y="73819"/>
                  </a:cubicBezTo>
                  <a:cubicBezTo>
                    <a:pt x="58579" y="73819"/>
                    <a:pt x="73819" y="58579"/>
                    <a:pt x="73819" y="40481"/>
                  </a:cubicBezTo>
                  <a:cubicBezTo>
                    <a:pt x="73819" y="22384"/>
                    <a:pt x="58579" y="7144"/>
                    <a:pt x="40481" y="7144"/>
                  </a:cubicBezTo>
                  <a:cubicBezTo>
                    <a:pt x="22384" y="7144"/>
                    <a:pt x="7144" y="21431"/>
                    <a:pt x="7144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B763FE29-AB6F-4209-A156-0EF9C9E64EFE}"/>
                </a:ext>
              </a:extLst>
            </p:cNvPr>
            <p:cNvSpPr/>
            <p:nvPr/>
          </p:nvSpPr>
          <p:spPr>
            <a:xfrm rot="10800000">
              <a:off x="503734" y="610567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95344CC-B042-4254-AC8B-2469BBADD731}"/>
                </a:ext>
              </a:extLst>
            </p:cNvPr>
            <p:cNvSpPr/>
            <p:nvPr/>
          </p:nvSpPr>
          <p:spPr>
            <a:xfrm rot="10800000">
              <a:off x="503734" y="565994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EE2F7C1E-9106-4B6C-B537-1D58791BE01E}"/>
                </a:ext>
              </a:extLst>
            </p:cNvPr>
            <p:cNvSpPr/>
            <p:nvPr/>
          </p:nvSpPr>
          <p:spPr>
            <a:xfrm rot="10800000">
              <a:off x="503734" y="521421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3D26BFD5-88F0-458A-B4AD-FB42B6F147EE}"/>
                </a:ext>
              </a:extLst>
            </p:cNvPr>
            <p:cNvSpPr/>
            <p:nvPr/>
          </p:nvSpPr>
          <p:spPr>
            <a:xfrm rot="10800000">
              <a:off x="503734" y="476638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4E41601-6A4D-43F5-8EAB-34614D22537A}"/>
                </a:ext>
              </a:extLst>
            </p:cNvPr>
            <p:cNvSpPr/>
            <p:nvPr/>
          </p:nvSpPr>
          <p:spPr>
            <a:xfrm rot="10800000">
              <a:off x="503734" y="432064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D1951FFA-BE30-4E53-90A7-9FF87E83A1DB}"/>
                </a:ext>
              </a:extLst>
            </p:cNvPr>
            <p:cNvSpPr/>
            <p:nvPr/>
          </p:nvSpPr>
          <p:spPr>
            <a:xfrm rot="10800000">
              <a:off x="503734" y="387491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B101F8AD-58E2-4EB5-BDC1-67E3ACA977A3}"/>
                </a:ext>
              </a:extLst>
            </p:cNvPr>
            <p:cNvSpPr/>
            <p:nvPr/>
          </p:nvSpPr>
          <p:spPr>
            <a:xfrm rot="10800000">
              <a:off x="503734" y="342918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69"/>
                    <a:pt x="22070" y="7144"/>
                    <a:pt x="40481" y="7144"/>
                  </a:cubicBezTo>
                  <a:cubicBezTo>
                    <a:pt x="58893" y="7144"/>
                    <a:pt x="73819" y="22069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92740FF-4D6B-45B5-9045-43ECD8215804}"/>
                </a:ext>
              </a:extLst>
            </p:cNvPr>
            <p:cNvSpPr/>
            <p:nvPr/>
          </p:nvSpPr>
          <p:spPr>
            <a:xfrm rot="10800000">
              <a:off x="503734" y="298135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45CF0795-5F07-4D40-8EB3-286EF005F3F5}"/>
                </a:ext>
              </a:extLst>
            </p:cNvPr>
            <p:cNvSpPr/>
            <p:nvPr/>
          </p:nvSpPr>
          <p:spPr>
            <a:xfrm rot="10800000">
              <a:off x="548728" y="655350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FC45A2-E6AD-44A6-94E6-B4D049494737}"/>
                </a:ext>
              </a:extLst>
            </p:cNvPr>
            <p:cNvSpPr/>
            <p:nvPr/>
          </p:nvSpPr>
          <p:spPr>
            <a:xfrm rot="10800000">
              <a:off x="548728" y="610777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B13AD78-ACD0-4661-A08C-D8FEBF597861}"/>
                </a:ext>
              </a:extLst>
            </p:cNvPr>
            <p:cNvSpPr/>
            <p:nvPr/>
          </p:nvSpPr>
          <p:spPr>
            <a:xfrm rot="10800000">
              <a:off x="548728" y="566414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0712C59-CAA4-4AE4-967E-D588B09B872C}"/>
                </a:ext>
              </a:extLst>
            </p:cNvPr>
            <p:cNvSpPr/>
            <p:nvPr/>
          </p:nvSpPr>
          <p:spPr>
            <a:xfrm rot="10800000">
              <a:off x="548728" y="521841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6292E5D-412D-4B54-AC7E-87A86F90B2A1}"/>
                </a:ext>
              </a:extLst>
            </p:cNvPr>
            <p:cNvSpPr/>
            <p:nvPr/>
          </p:nvSpPr>
          <p:spPr>
            <a:xfrm rot="10800000">
              <a:off x="548728" y="477058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1EEC3F28-17CB-4EF8-8DF8-DA98D2034700}"/>
                </a:ext>
              </a:extLst>
            </p:cNvPr>
            <p:cNvSpPr/>
            <p:nvPr/>
          </p:nvSpPr>
          <p:spPr>
            <a:xfrm rot="10800000">
              <a:off x="548728" y="432275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1"/>
                    <a:pt x="60372" y="75724"/>
                    <a:pt x="41434" y="75724"/>
                  </a:cubicBezTo>
                  <a:cubicBezTo>
                    <a:pt x="22496" y="75724"/>
                    <a:pt x="7144" y="60371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1CF7F62-6FC0-4E30-A2FB-24EB061AD9BC}"/>
                </a:ext>
              </a:extLst>
            </p:cNvPr>
            <p:cNvSpPr/>
            <p:nvPr/>
          </p:nvSpPr>
          <p:spPr>
            <a:xfrm rot="10800000">
              <a:off x="548728" y="387701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95F570C5-ECC0-43B3-846B-031236768DB3}"/>
                </a:ext>
              </a:extLst>
            </p:cNvPr>
            <p:cNvSpPr/>
            <p:nvPr/>
          </p:nvSpPr>
          <p:spPr>
            <a:xfrm rot="10800000">
              <a:off x="548728" y="343339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79213D2-FDCC-4ECC-AB17-407814B01700}"/>
                </a:ext>
              </a:extLst>
            </p:cNvPr>
            <p:cNvSpPr/>
            <p:nvPr/>
          </p:nvSpPr>
          <p:spPr>
            <a:xfrm rot="10800000">
              <a:off x="548728" y="298345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327601BC-64CE-4634-A714-0D9BA83B252D}"/>
                </a:ext>
              </a:extLst>
            </p:cNvPr>
            <p:cNvSpPr/>
            <p:nvPr/>
          </p:nvSpPr>
          <p:spPr>
            <a:xfrm rot="10800000">
              <a:off x="591619" y="698452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605D572-D0D7-490F-8A82-3221B1C9CF70}"/>
                </a:ext>
              </a:extLst>
            </p:cNvPr>
            <p:cNvSpPr/>
            <p:nvPr/>
          </p:nvSpPr>
          <p:spPr>
            <a:xfrm rot="10800000">
              <a:off x="591619" y="653668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4A6E70D-CAF0-4238-B8A6-249B9E65BABE}"/>
                </a:ext>
              </a:extLst>
            </p:cNvPr>
            <p:cNvSpPr/>
            <p:nvPr/>
          </p:nvSpPr>
          <p:spPr>
            <a:xfrm rot="10800000">
              <a:off x="591619" y="609095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6DFFB100-113A-4CC4-95C9-2F023802A7BC}"/>
                </a:ext>
              </a:extLst>
            </p:cNvPr>
            <p:cNvSpPr/>
            <p:nvPr/>
          </p:nvSpPr>
          <p:spPr>
            <a:xfrm rot="10800000">
              <a:off x="591619" y="564522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F60E4DDA-E6FC-4E78-809B-4152B9D7B45C}"/>
                </a:ext>
              </a:extLst>
            </p:cNvPr>
            <p:cNvSpPr/>
            <p:nvPr/>
          </p:nvSpPr>
          <p:spPr>
            <a:xfrm rot="10800000">
              <a:off x="591619" y="519949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5146921-0513-4015-9331-C872A96E1625}"/>
                </a:ext>
              </a:extLst>
            </p:cNvPr>
            <p:cNvSpPr/>
            <p:nvPr/>
          </p:nvSpPr>
          <p:spPr>
            <a:xfrm rot="10800000">
              <a:off x="591619" y="475166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3DE6871D-B9BC-4A14-AACD-131BBF643AC3}"/>
                </a:ext>
              </a:extLst>
            </p:cNvPr>
            <p:cNvSpPr/>
            <p:nvPr/>
          </p:nvSpPr>
          <p:spPr>
            <a:xfrm rot="10800000">
              <a:off x="591619" y="430593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D2EEBD3-AF94-46A9-9AF6-7A96BE86CE4B}"/>
                </a:ext>
              </a:extLst>
            </p:cNvPr>
            <p:cNvSpPr/>
            <p:nvPr/>
          </p:nvSpPr>
          <p:spPr>
            <a:xfrm rot="10800000">
              <a:off x="591619" y="386019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3EB7704-7467-4A11-8F5B-7104A256C4CF}"/>
                </a:ext>
              </a:extLst>
            </p:cNvPr>
            <p:cNvSpPr/>
            <p:nvPr/>
          </p:nvSpPr>
          <p:spPr>
            <a:xfrm rot="10800000">
              <a:off x="591619" y="341446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CB23BDB1-0C1F-45FC-89DF-1A31DF97400E}"/>
                </a:ext>
              </a:extLst>
            </p:cNvPr>
            <p:cNvSpPr/>
            <p:nvPr/>
          </p:nvSpPr>
          <p:spPr>
            <a:xfrm rot="10800000">
              <a:off x="591619" y="296663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1BC0A62A-65C7-4B2D-9853-21E100E846E6}"/>
                </a:ext>
              </a:extLst>
            </p:cNvPr>
            <p:cNvSpPr/>
            <p:nvPr/>
          </p:nvSpPr>
          <p:spPr>
            <a:xfrm rot="10800000">
              <a:off x="636612" y="698872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E81B2EF0-06B8-4854-BE28-ABE3F4DA0495}"/>
                </a:ext>
              </a:extLst>
            </p:cNvPr>
            <p:cNvSpPr/>
            <p:nvPr/>
          </p:nvSpPr>
          <p:spPr>
            <a:xfrm rot="10800000">
              <a:off x="636612" y="654089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B7800138-21D2-4AC9-90AD-43B982F84F6B}"/>
                </a:ext>
              </a:extLst>
            </p:cNvPr>
            <p:cNvSpPr/>
            <p:nvPr/>
          </p:nvSpPr>
          <p:spPr>
            <a:xfrm rot="10800000">
              <a:off x="636612" y="609516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9E2DC286-388E-4818-ABC6-101D659CD291}"/>
                </a:ext>
              </a:extLst>
            </p:cNvPr>
            <p:cNvSpPr/>
            <p:nvPr/>
          </p:nvSpPr>
          <p:spPr>
            <a:xfrm rot="10800000">
              <a:off x="636612" y="564943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715B7E9-5542-4439-AF16-2B9F90FCA16A}"/>
                </a:ext>
              </a:extLst>
            </p:cNvPr>
            <p:cNvSpPr/>
            <p:nvPr/>
          </p:nvSpPr>
          <p:spPr>
            <a:xfrm rot="10800000">
              <a:off x="636612" y="520370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A04C6988-8EEA-49F0-B3F1-680B9A7425F9}"/>
                </a:ext>
              </a:extLst>
            </p:cNvPr>
            <p:cNvSpPr/>
            <p:nvPr/>
          </p:nvSpPr>
          <p:spPr>
            <a:xfrm rot="10800000">
              <a:off x="636612" y="475586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8A9AB191-11DD-4010-8F28-C4DF78FA1969}"/>
                </a:ext>
              </a:extLst>
            </p:cNvPr>
            <p:cNvSpPr/>
            <p:nvPr/>
          </p:nvSpPr>
          <p:spPr>
            <a:xfrm rot="10800000">
              <a:off x="636612" y="431013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7F2DCF8F-4E39-4C32-AE6D-3F71CC5722EC}"/>
                </a:ext>
              </a:extLst>
            </p:cNvPr>
            <p:cNvSpPr/>
            <p:nvPr/>
          </p:nvSpPr>
          <p:spPr>
            <a:xfrm rot="10800000">
              <a:off x="636612" y="386440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088A7A65-61FB-4236-8D5F-F85C1392D358}"/>
                </a:ext>
              </a:extLst>
            </p:cNvPr>
            <p:cNvSpPr/>
            <p:nvPr/>
          </p:nvSpPr>
          <p:spPr>
            <a:xfrm rot="10800000">
              <a:off x="636612" y="341867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E1EE728-4B69-4D08-B36A-226E80C6A931}"/>
                </a:ext>
              </a:extLst>
            </p:cNvPr>
            <p:cNvSpPr/>
            <p:nvPr/>
          </p:nvSpPr>
          <p:spPr>
            <a:xfrm rot="10800000">
              <a:off x="636612" y="297084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16516220-38FA-4D83-B6EF-48ACE51F06B5}"/>
                </a:ext>
              </a:extLst>
            </p:cNvPr>
            <p:cNvSpPr/>
            <p:nvPr/>
          </p:nvSpPr>
          <p:spPr>
            <a:xfrm rot="10800000">
              <a:off x="681606" y="654509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2023673-DBB1-4266-BEDC-32CBD1ECEEF5}"/>
                </a:ext>
              </a:extLst>
            </p:cNvPr>
            <p:cNvSpPr/>
            <p:nvPr/>
          </p:nvSpPr>
          <p:spPr>
            <a:xfrm rot="10800000">
              <a:off x="681606" y="609936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DA919A4-8162-489B-B1DC-EBCE35D48E1A}"/>
                </a:ext>
              </a:extLst>
            </p:cNvPr>
            <p:cNvSpPr/>
            <p:nvPr/>
          </p:nvSpPr>
          <p:spPr>
            <a:xfrm rot="10800000">
              <a:off x="681606" y="565363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7C5519B8-2061-4E9A-9B0E-0F9029569EED}"/>
                </a:ext>
              </a:extLst>
            </p:cNvPr>
            <p:cNvSpPr/>
            <p:nvPr/>
          </p:nvSpPr>
          <p:spPr>
            <a:xfrm rot="10800000">
              <a:off x="681606" y="520790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3800517-E464-46FA-86EC-46814846DFBC}"/>
                </a:ext>
              </a:extLst>
            </p:cNvPr>
            <p:cNvSpPr/>
            <p:nvPr/>
          </p:nvSpPr>
          <p:spPr>
            <a:xfrm rot="10800000">
              <a:off x="681606" y="476007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50604412-D7F1-4EDD-83AC-D593ACE695F0}"/>
                </a:ext>
              </a:extLst>
            </p:cNvPr>
            <p:cNvSpPr/>
            <p:nvPr/>
          </p:nvSpPr>
          <p:spPr>
            <a:xfrm rot="10800000">
              <a:off x="681606" y="431434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89F31581-E478-475A-9EF4-E5D693E33B87}"/>
                </a:ext>
              </a:extLst>
            </p:cNvPr>
            <p:cNvSpPr/>
            <p:nvPr/>
          </p:nvSpPr>
          <p:spPr>
            <a:xfrm rot="10800000">
              <a:off x="681606" y="386860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230EA51-DFDB-4BF6-8D5E-C051D2745BCC}"/>
                </a:ext>
              </a:extLst>
            </p:cNvPr>
            <p:cNvSpPr/>
            <p:nvPr/>
          </p:nvSpPr>
          <p:spPr>
            <a:xfrm rot="10800000">
              <a:off x="681606" y="342287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6DC2463F-CC88-4244-BF4E-E857588E8523}"/>
                </a:ext>
              </a:extLst>
            </p:cNvPr>
            <p:cNvSpPr/>
            <p:nvPr/>
          </p:nvSpPr>
          <p:spPr>
            <a:xfrm rot="10800000">
              <a:off x="681606" y="297504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8780472D-A8F1-4868-88DD-2FDC4173020E}"/>
                </a:ext>
              </a:extLst>
            </p:cNvPr>
            <p:cNvSpPr/>
            <p:nvPr/>
          </p:nvSpPr>
          <p:spPr>
            <a:xfrm rot="10800000">
              <a:off x="724707" y="697611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1A8150DF-16D2-421D-BB9F-FA37D66F6A6B}"/>
                </a:ext>
              </a:extLst>
            </p:cNvPr>
            <p:cNvSpPr/>
            <p:nvPr/>
          </p:nvSpPr>
          <p:spPr>
            <a:xfrm rot="10800000">
              <a:off x="724707" y="652827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8C74670E-A095-47C7-AA62-A6001CBED5DB}"/>
                </a:ext>
              </a:extLst>
            </p:cNvPr>
            <p:cNvSpPr/>
            <p:nvPr/>
          </p:nvSpPr>
          <p:spPr>
            <a:xfrm rot="10800000">
              <a:off x="724707" y="608254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9015956-5D89-4516-8C70-2931128906D8}"/>
                </a:ext>
              </a:extLst>
            </p:cNvPr>
            <p:cNvSpPr/>
            <p:nvPr/>
          </p:nvSpPr>
          <p:spPr>
            <a:xfrm rot="10800000">
              <a:off x="724707" y="563681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4F7C3D89-CD5B-449F-B336-C6B7723D9541}"/>
                </a:ext>
              </a:extLst>
            </p:cNvPr>
            <p:cNvSpPr/>
            <p:nvPr/>
          </p:nvSpPr>
          <p:spPr>
            <a:xfrm rot="10800000">
              <a:off x="724707" y="519108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DAE0F139-90B5-4ECF-A149-E3E002F96AEE}"/>
                </a:ext>
              </a:extLst>
            </p:cNvPr>
            <p:cNvSpPr/>
            <p:nvPr/>
          </p:nvSpPr>
          <p:spPr>
            <a:xfrm rot="10800000">
              <a:off x="724707" y="474325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410EA5F-118E-422A-87B4-101598F98C9C}"/>
                </a:ext>
              </a:extLst>
            </p:cNvPr>
            <p:cNvSpPr/>
            <p:nvPr/>
          </p:nvSpPr>
          <p:spPr>
            <a:xfrm rot="10800000">
              <a:off x="724707" y="429752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B61C828-075F-4767-BC54-EAFB0026DB35}"/>
                </a:ext>
              </a:extLst>
            </p:cNvPr>
            <p:cNvSpPr/>
            <p:nvPr/>
          </p:nvSpPr>
          <p:spPr>
            <a:xfrm rot="10800000">
              <a:off x="724707" y="385178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48F3131-988F-4CD2-A846-92E2DDF0261D}"/>
                </a:ext>
              </a:extLst>
            </p:cNvPr>
            <p:cNvSpPr/>
            <p:nvPr/>
          </p:nvSpPr>
          <p:spPr>
            <a:xfrm rot="10800000">
              <a:off x="724707" y="340605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E84B04C-9580-444D-B7BE-E536A25EAB63}"/>
                </a:ext>
              </a:extLst>
            </p:cNvPr>
            <p:cNvSpPr/>
            <p:nvPr/>
          </p:nvSpPr>
          <p:spPr>
            <a:xfrm rot="10800000">
              <a:off x="724707" y="295822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2B6D5D24-ED71-4E02-8C1E-2E40DFEA73D2}"/>
                </a:ext>
              </a:extLst>
            </p:cNvPr>
            <p:cNvSpPr/>
            <p:nvPr/>
          </p:nvSpPr>
          <p:spPr>
            <a:xfrm rot="10800000">
              <a:off x="769491" y="697821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4A054D5E-E73E-4501-B6F0-7FDC40D73143}"/>
                </a:ext>
              </a:extLst>
            </p:cNvPr>
            <p:cNvSpPr/>
            <p:nvPr/>
          </p:nvSpPr>
          <p:spPr>
            <a:xfrm rot="10800000">
              <a:off x="769491" y="653038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E676034-5058-485E-B491-00EBB72E545D}"/>
                </a:ext>
              </a:extLst>
            </p:cNvPr>
            <p:cNvSpPr/>
            <p:nvPr/>
          </p:nvSpPr>
          <p:spPr>
            <a:xfrm rot="10800000">
              <a:off x="769491" y="608464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F6547236-B59E-4C07-B9CB-59C88319BC9D}"/>
                </a:ext>
              </a:extLst>
            </p:cNvPr>
            <p:cNvSpPr/>
            <p:nvPr/>
          </p:nvSpPr>
          <p:spPr>
            <a:xfrm rot="10800000">
              <a:off x="769491" y="563891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D7AAD6A3-E257-493E-883B-FC63CE82163D}"/>
                </a:ext>
              </a:extLst>
            </p:cNvPr>
            <p:cNvSpPr/>
            <p:nvPr/>
          </p:nvSpPr>
          <p:spPr>
            <a:xfrm rot="10800000">
              <a:off x="769491" y="519318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2450E947-2EE5-4E49-84E1-C6009781BE5F}"/>
                </a:ext>
              </a:extLst>
            </p:cNvPr>
            <p:cNvSpPr/>
            <p:nvPr/>
          </p:nvSpPr>
          <p:spPr>
            <a:xfrm rot="10800000">
              <a:off x="769491" y="474535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F2396B-0944-4AB3-9F28-DEBC7051C881}"/>
                </a:ext>
              </a:extLst>
            </p:cNvPr>
            <p:cNvSpPr/>
            <p:nvPr/>
          </p:nvSpPr>
          <p:spPr>
            <a:xfrm rot="10800000">
              <a:off x="769491" y="429962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0B4E9317-DBA0-4E6E-92B5-AF4CA14802B0}"/>
                </a:ext>
              </a:extLst>
            </p:cNvPr>
            <p:cNvSpPr/>
            <p:nvPr/>
          </p:nvSpPr>
          <p:spPr>
            <a:xfrm rot="10800000">
              <a:off x="769491" y="385389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D7B52371-B897-4D25-8CB3-8FBE34E7DBC4}"/>
                </a:ext>
              </a:extLst>
            </p:cNvPr>
            <p:cNvSpPr/>
            <p:nvPr/>
          </p:nvSpPr>
          <p:spPr>
            <a:xfrm rot="10800000">
              <a:off x="769491" y="340816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3C003AA9-6720-4601-ABC0-99CAB38E3379}"/>
                </a:ext>
              </a:extLst>
            </p:cNvPr>
            <p:cNvSpPr/>
            <p:nvPr/>
          </p:nvSpPr>
          <p:spPr>
            <a:xfrm rot="10800000">
              <a:off x="769491" y="296032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E9EF9566-B099-4D06-A7C3-C8E843FC694A}"/>
                </a:ext>
              </a:extLst>
            </p:cNvPr>
            <p:cNvSpPr/>
            <p:nvPr/>
          </p:nvSpPr>
          <p:spPr>
            <a:xfrm rot="10800000">
              <a:off x="814484" y="698241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4F6AE6AE-A871-4FF6-B55C-A29621C37EFB}"/>
                </a:ext>
              </a:extLst>
            </p:cNvPr>
            <p:cNvSpPr/>
            <p:nvPr/>
          </p:nvSpPr>
          <p:spPr>
            <a:xfrm rot="10800000">
              <a:off x="814484" y="653458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50B6E6-446C-4037-BD99-A932168CBE3B}"/>
                </a:ext>
              </a:extLst>
            </p:cNvPr>
            <p:cNvSpPr/>
            <p:nvPr/>
          </p:nvSpPr>
          <p:spPr>
            <a:xfrm rot="10800000">
              <a:off x="814484" y="608885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8924E7B6-566D-4F46-85CF-F36FFA66E387}"/>
                </a:ext>
              </a:extLst>
            </p:cNvPr>
            <p:cNvSpPr/>
            <p:nvPr/>
          </p:nvSpPr>
          <p:spPr>
            <a:xfrm rot="10800000">
              <a:off x="814484" y="564312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F755A9-8E1A-47E6-976D-DF820E21C2A6}"/>
                </a:ext>
              </a:extLst>
            </p:cNvPr>
            <p:cNvSpPr/>
            <p:nvPr/>
          </p:nvSpPr>
          <p:spPr>
            <a:xfrm rot="10800000">
              <a:off x="814484" y="519739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A09A34A-7915-434C-885C-2F5180984B33}"/>
                </a:ext>
              </a:extLst>
            </p:cNvPr>
            <p:cNvSpPr/>
            <p:nvPr/>
          </p:nvSpPr>
          <p:spPr>
            <a:xfrm rot="10800000">
              <a:off x="814484" y="474956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C0879E0-A874-4992-B26F-789C49BB53C1}"/>
                </a:ext>
              </a:extLst>
            </p:cNvPr>
            <p:cNvSpPr/>
            <p:nvPr/>
          </p:nvSpPr>
          <p:spPr>
            <a:xfrm rot="10800000">
              <a:off x="814484" y="430382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FBC09ABC-67C1-4ABE-A9E7-ED769CE16264}"/>
                </a:ext>
              </a:extLst>
            </p:cNvPr>
            <p:cNvSpPr/>
            <p:nvPr/>
          </p:nvSpPr>
          <p:spPr>
            <a:xfrm rot="10800000">
              <a:off x="814484" y="385809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310B174-F7BA-4D73-BF3F-411804042490}"/>
                </a:ext>
              </a:extLst>
            </p:cNvPr>
            <p:cNvSpPr/>
            <p:nvPr/>
          </p:nvSpPr>
          <p:spPr>
            <a:xfrm rot="10800000">
              <a:off x="814484" y="341236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6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C740245-4866-4505-B78B-8BF74C6EB1B2}"/>
                </a:ext>
              </a:extLst>
            </p:cNvPr>
            <p:cNvSpPr/>
            <p:nvPr/>
          </p:nvSpPr>
          <p:spPr>
            <a:xfrm rot="10800000">
              <a:off x="814484" y="296453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508EA07-8803-45F2-9BF5-E6F936576BE3}"/>
                </a:ext>
              </a:extLst>
            </p:cNvPr>
            <p:cNvSpPr/>
            <p:nvPr/>
          </p:nvSpPr>
          <p:spPr>
            <a:xfrm rot="10800000">
              <a:off x="857375" y="696559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CE18D768-FF0D-4277-943E-A9385F8BFD0D}"/>
                </a:ext>
              </a:extLst>
            </p:cNvPr>
            <p:cNvSpPr/>
            <p:nvPr/>
          </p:nvSpPr>
          <p:spPr>
            <a:xfrm rot="10800000">
              <a:off x="857375" y="651776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695B9A33-0F72-47FF-9788-18AC4F9BD75A}"/>
                </a:ext>
              </a:extLst>
            </p:cNvPr>
            <p:cNvSpPr/>
            <p:nvPr/>
          </p:nvSpPr>
          <p:spPr>
            <a:xfrm rot="10800000">
              <a:off x="857375" y="607203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1DCB6FA3-5B34-4F1F-8BEB-0D6E9C4179DB}"/>
                </a:ext>
              </a:extLst>
            </p:cNvPr>
            <p:cNvSpPr/>
            <p:nvPr/>
          </p:nvSpPr>
          <p:spPr>
            <a:xfrm rot="10800000">
              <a:off x="857375" y="562630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E04333E-429D-48FF-98EF-4A466DA03BB7}"/>
                </a:ext>
              </a:extLst>
            </p:cNvPr>
            <p:cNvSpPr/>
            <p:nvPr/>
          </p:nvSpPr>
          <p:spPr>
            <a:xfrm rot="10800000">
              <a:off x="857375" y="518057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F5366AAF-FFE0-4278-869F-CFEFDC45375C}"/>
                </a:ext>
              </a:extLst>
            </p:cNvPr>
            <p:cNvSpPr/>
            <p:nvPr/>
          </p:nvSpPr>
          <p:spPr>
            <a:xfrm rot="10800000">
              <a:off x="857375" y="473274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DC7694-0292-4BF8-B5FD-77A15D9FB319}"/>
                </a:ext>
              </a:extLst>
            </p:cNvPr>
            <p:cNvSpPr/>
            <p:nvPr/>
          </p:nvSpPr>
          <p:spPr>
            <a:xfrm rot="10800000">
              <a:off x="857375" y="428700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06DFAF9-FAC5-4666-8FD2-AD5B307D6BA1}"/>
                </a:ext>
              </a:extLst>
            </p:cNvPr>
            <p:cNvSpPr/>
            <p:nvPr/>
          </p:nvSpPr>
          <p:spPr>
            <a:xfrm rot="10800000">
              <a:off x="857375" y="384127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6A946E8-05DE-4A42-9B4D-2848737B7F58}"/>
                </a:ext>
              </a:extLst>
            </p:cNvPr>
            <p:cNvSpPr/>
            <p:nvPr/>
          </p:nvSpPr>
          <p:spPr>
            <a:xfrm rot="10800000">
              <a:off x="857375" y="339554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2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659EC31-2CDF-46C6-BABA-3A3BCBFC7C64}"/>
                </a:ext>
              </a:extLst>
            </p:cNvPr>
            <p:cNvSpPr/>
            <p:nvPr/>
          </p:nvSpPr>
          <p:spPr>
            <a:xfrm rot="10800000">
              <a:off x="857375" y="294771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E8722D35-E7A2-4325-8748-991DDA0E3CEF}"/>
              </a:ext>
            </a:extLst>
          </p:cNvPr>
          <p:cNvGrpSpPr/>
          <p:nvPr userDrawn="1"/>
        </p:nvGrpSpPr>
        <p:grpSpPr>
          <a:xfrm>
            <a:off x="11659067" y="6316980"/>
            <a:ext cx="427800" cy="431129"/>
            <a:chOff x="11751285" y="6413402"/>
            <a:chExt cx="335940" cy="338554"/>
          </a:xfrm>
        </p:grpSpPr>
        <p:sp>
          <p:nvSpPr>
            <p:cNvPr id="251" name="Oval 250">
              <a:extLst>
                <a:ext uri="{FF2B5EF4-FFF2-40B4-BE49-F238E27FC236}">
                  <a16:creationId xmlns:a16="http://schemas.microsoft.com/office/drawing/2014/main" id="{D4D2433F-E60B-461D-B051-D7DB99061AFA}"/>
                </a:ext>
              </a:extLst>
            </p:cNvPr>
            <p:cNvSpPr/>
            <p:nvPr/>
          </p:nvSpPr>
          <p:spPr>
            <a:xfrm>
              <a:off x="1175128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Oval 251">
              <a:extLst>
                <a:ext uri="{FF2B5EF4-FFF2-40B4-BE49-F238E27FC236}">
                  <a16:creationId xmlns:a16="http://schemas.microsoft.com/office/drawing/2014/main" id="{84CDF591-8FB0-4213-BB34-90F22B944BF7}"/>
                </a:ext>
              </a:extLst>
            </p:cNvPr>
            <p:cNvSpPr/>
            <p:nvPr/>
          </p:nvSpPr>
          <p:spPr>
            <a:xfrm>
              <a:off x="1179707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Oval 252">
              <a:extLst>
                <a:ext uri="{FF2B5EF4-FFF2-40B4-BE49-F238E27FC236}">
                  <a16:creationId xmlns:a16="http://schemas.microsoft.com/office/drawing/2014/main" id="{93454FA7-E906-473C-9C8A-2AD3BE7B7114}"/>
                </a:ext>
              </a:extLst>
            </p:cNvPr>
            <p:cNvSpPr/>
            <p:nvPr/>
          </p:nvSpPr>
          <p:spPr>
            <a:xfrm>
              <a:off x="11842872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Oval 253">
              <a:extLst>
                <a:ext uri="{FF2B5EF4-FFF2-40B4-BE49-F238E27FC236}">
                  <a16:creationId xmlns:a16="http://schemas.microsoft.com/office/drawing/2014/main" id="{61AA7BFB-79EE-4926-80B0-289A4B24948D}"/>
                </a:ext>
              </a:extLst>
            </p:cNvPr>
            <p:cNvSpPr/>
            <p:nvPr/>
          </p:nvSpPr>
          <p:spPr>
            <a:xfrm>
              <a:off x="1188866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Oval 254">
              <a:extLst>
                <a:ext uri="{FF2B5EF4-FFF2-40B4-BE49-F238E27FC236}">
                  <a16:creationId xmlns:a16="http://schemas.microsoft.com/office/drawing/2014/main" id="{C6F5A3AE-1C11-4F22-94B4-BD4360A7961F}"/>
                </a:ext>
              </a:extLst>
            </p:cNvPr>
            <p:cNvSpPr/>
            <p:nvPr/>
          </p:nvSpPr>
          <p:spPr>
            <a:xfrm>
              <a:off x="1193445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Oval 255">
              <a:extLst>
                <a:ext uri="{FF2B5EF4-FFF2-40B4-BE49-F238E27FC236}">
                  <a16:creationId xmlns:a16="http://schemas.microsoft.com/office/drawing/2014/main" id="{3E8EA495-8268-44E3-A893-18C30EB56619}"/>
                </a:ext>
              </a:extLst>
            </p:cNvPr>
            <p:cNvSpPr/>
            <p:nvPr/>
          </p:nvSpPr>
          <p:spPr>
            <a:xfrm>
              <a:off x="11980252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D97497F2-B940-4FF4-B93F-37F87F049F4F}"/>
                </a:ext>
              </a:extLst>
            </p:cNvPr>
            <p:cNvSpPr/>
            <p:nvPr/>
          </p:nvSpPr>
          <p:spPr>
            <a:xfrm>
              <a:off x="1202604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D66F39A5-0019-4BC7-BAFC-EA7F68D10C05}"/>
                </a:ext>
              </a:extLst>
            </p:cNvPr>
            <p:cNvSpPr/>
            <p:nvPr/>
          </p:nvSpPr>
          <p:spPr>
            <a:xfrm>
              <a:off x="1207183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5D36AEA4-61C7-4E16-B3C7-01044B980B34}"/>
                </a:ext>
              </a:extLst>
            </p:cNvPr>
            <p:cNvSpPr/>
            <p:nvPr/>
          </p:nvSpPr>
          <p:spPr>
            <a:xfrm>
              <a:off x="1175128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D217B7C1-05B2-4F71-BE63-39E64854E5FA}"/>
                </a:ext>
              </a:extLst>
            </p:cNvPr>
            <p:cNvSpPr/>
            <p:nvPr/>
          </p:nvSpPr>
          <p:spPr>
            <a:xfrm>
              <a:off x="1179707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Oval 260">
              <a:extLst>
                <a:ext uri="{FF2B5EF4-FFF2-40B4-BE49-F238E27FC236}">
                  <a16:creationId xmlns:a16="http://schemas.microsoft.com/office/drawing/2014/main" id="{17FF6D05-839E-492E-B261-9B3A80639060}"/>
                </a:ext>
              </a:extLst>
            </p:cNvPr>
            <p:cNvSpPr/>
            <p:nvPr/>
          </p:nvSpPr>
          <p:spPr>
            <a:xfrm>
              <a:off x="11842872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14E97DC2-C4FE-4DDC-ADA9-E27F12943387}"/>
                </a:ext>
              </a:extLst>
            </p:cNvPr>
            <p:cNvSpPr/>
            <p:nvPr/>
          </p:nvSpPr>
          <p:spPr>
            <a:xfrm>
              <a:off x="1188866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2D6AD92A-A18E-4EBF-B359-BBE6A9E5142A}"/>
                </a:ext>
              </a:extLst>
            </p:cNvPr>
            <p:cNvSpPr/>
            <p:nvPr/>
          </p:nvSpPr>
          <p:spPr>
            <a:xfrm>
              <a:off x="1193445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Oval 263">
              <a:extLst>
                <a:ext uri="{FF2B5EF4-FFF2-40B4-BE49-F238E27FC236}">
                  <a16:creationId xmlns:a16="http://schemas.microsoft.com/office/drawing/2014/main" id="{2D48CDA9-2D3B-42B4-8297-DE5CA382A4ED}"/>
                </a:ext>
              </a:extLst>
            </p:cNvPr>
            <p:cNvSpPr/>
            <p:nvPr/>
          </p:nvSpPr>
          <p:spPr>
            <a:xfrm>
              <a:off x="11980252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Oval 264">
              <a:extLst>
                <a:ext uri="{FF2B5EF4-FFF2-40B4-BE49-F238E27FC236}">
                  <a16:creationId xmlns:a16="http://schemas.microsoft.com/office/drawing/2014/main" id="{7767A2B3-0978-41D3-AFA2-E83A13755954}"/>
                </a:ext>
              </a:extLst>
            </p:cNvPr>
            <p:cNvSpPr/>
            <p:nvPr/>
          </p:nvSpPr>
          <p:spPr>
            <a:xfrm>
              <a:off x="1202604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F1D0F0EF-B34E-4587-B8FE-CD579E47E56E}"/>
                </a:ext>
              </a:extLst>
            </p:cNvPr>
            <p:cNvSpPr/>
            <p:nvPr/>
          </p:nvSpPr>
          <p:spPr>
            <a:xfrm>
              <a:off x="1207183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4835D21D-BCBA-4E35-8935-3ED8BAEAEF93}"/>
                </a:ext>
              </a:extLst>
            </p:cNvPr>
            <p:cNvSpPr/>
            <p:nvPr/>
          </p:nvSpPr>
          <p:spPr>
            <a:xfrm>
              <a:off x="11751285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Oval 267">
              <a:extLst>
                <a:ext uri="{FF2B5EF4-FFF2-40B4-BE49-F238E27FC236}">
                  <a16:creationId xmlns:a16="http://schemas.microsoft.com/office/drawing/2014/main" id="{0243EF4B-1786-4220-9218-A185836F9FA4}"/>
                </a:ext>
              </a:extLst>
            </p:cNvPr>
            <p:cNvSpPr/>
            <p:nvPr/>
          </p:nvSpPr>
          <p:spPr>
            <a:xfrm>
              <a:off x="11797078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58A59FA2-CF4F-4926-B7AC-86913BC8229D}"/>
                </a:ext>
              </a:extLst>
            </p:cNvPr>
            <p:cNvSpPr/>
            <p:nvPr/>
          </p:nvSpPr>
          <p:spPr>
            <a:xfrm>
              <a:off x="12026045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2B41B63A-9AF8-4F3D-B767-BEEF1D06CE05}"/>
                </a:ext>
              </a:extLst>
            </p:cNvPr>
            <p:cNvSpPr/>
            <p:nvPr/>
          </p:nvSpPr>
          <p:spPr>
            <a:xfrm>
              <a:off x="12071838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B1A45ECF-D916-419E-A934-22ACCA410773}"/>
                </a:ext>
              </a:extLst>
            </p:cNvPr>
            <p:cNvSpPr/>
            <p:nvPr/>
          </p:nvSpPr>
          <p:spPr>
            <a:xfrm>
              <a:off x="11751285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Oval 271">
              <a:extLst>
                <a:ext uri="{FF2B5EF4-FFF2-40B4-BE49-F238E27FC236}">
                  <a16:creationId xmlns:a16="http://schemas.microsoft.com/office/drawing/2014/main" id="{9C94E9A6-679C-453F-917C-845B73AC8727}"/>
                </a:ext>
              </a:extLst>
            </p:cNvPr>
            <p:cNvSpPr/>
            <p:nvPr/>
          </p:nvSpPr>
          <p:spPr>
            <a:xfrm>
              <a:off x="11797078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Oval 272">
              <a:extLst>
                <a:ext uri="{FF2B5EF4-FFF2-40B4-BE49-F238E27FC236}">
                  <a16:creationId xmlns:a16="http://schemas.microsoft.com/office/drawing/2014/main" id="{85DE4665-5C97-45EE-B626-229306C845E8}"/>
                </a:ext>
              </a:extLst>
            </p:cNvPr>
            <p:cNvSpPr/>
            <p:nvPr/>
          </p:nvSpPr>
          <p:spPr>
            <a:xfrm>
              <a:off x="12026045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Oval 273">
              <a:extLst>
                <a:ext uri="{FF2B5EF4-FFF2-40B4-BE49-F238E27FC236}">
                  <a16:creationId xmlns:a16="http://schemas.microsoft.com/office/drawing/2014/main" id="{8FF7D294-31F3-48BC-AA78-C864BDDDDD79}"/>
                </a:ext>
              </a:extLst>
            </p:cNvPr>
            <p:cNvSpPr/>
            <p:nvPr/>
          </p:nvSpPr>
          <p:spPr>
            <a:xfrm>
              <a:off x="12071838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C66F596B-0ECD-4D39-9A2F-5553302C235C}"/>
                </a:ext>
              </a:extLst>
            </p:cNvPr>
            <p:cNvSpPr/>
            <p:nvPr/>
          </p:nvSpPr>
          <p:spPr>
            <a:xfrm>
              <a:off x="11751285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96772C12-F00B-4133-A0C0-C3C4C324EC85}"/>
                </a:ext>
              </a:extLst>
            </p:cNvPr>
            <p:cNvSpPr/>
            <p:nvPr/>
          </p:nvSpPr>
          <p:spPr>
            <a:xfrm>
              <a:off x="11797078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1E983999-F059-46C4-9470-6AC47E4B70E1}"/>
                </a:ext>
              </a:extLst>
            </p:cNvPr>
            <p:cNvSpPr/>
            <p:nvPr/>
          </p:nvSpPr>
          <p:spPr>
            <a:xfrm>
              <a:off x="12026045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2A831C73-D73D-4331-A3B5-8F024ECA045C}"/>
                </a:ext>
              </a:extLst>
            </p:cNvPr>
            <p:cNvSpPr/>
            <p:nvPr/>
          </p:nvSpPr>
          <p:spPr>
            <a:xfrm>
              <a:off x="12071838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2F5D7AB5-6431-4E78-983D-7F018A7BD54C}"/>
                </a:ext>
              </a:extLst>
            </p:cNvPr>
            <p:cNvSpPr/>
            <p:nvPr/>
          </p:nvSpPr>
          <p:spPr>
            <a:xfrm>
              <a:off x="11751285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7D205B0F-3B9D-4AF9-B8D0-D8D31B237791}"/>
                </a:ext>
              </a:extLst>
            </p:cNvPr>
            <p:cNvSpPr/>
            <p:nvPr/>
          </p:nvSpPr>
          <p:spPr>
            <a:xfrm>
              <a:off x="11797078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Oval 280">
              <a:extLst>
                <a:ext uri="{FF2B5EF4-FFF2-40B4-BE49-F238E27FC236}">
                  <a16:creationId xmlns:a16="http://schemas.microsoft.com/office/drawing/2014/main" id="{EB26A21C-4F58-48A0-984F-721CCA7CE28D}"/>
                </a:ext>
              </a:extLst>
            </p:cNvPr>
            <p:cNvSpPr/>
            <p:nvPr/>
          </p:nvSpPr>
          <p:spPr>
            <a:xfrm>
              <a:off x="12026045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Oval 281">
              <a:extLst>
                <a:ext uri="{FF2B5EF4-FFF2-40B4-BE49-F238E27FC236}">
                  <a16:creationId xmlns:a16="http://schemas.microsoft.com/office/drawing/2014/main" id="{FEE14CE0-B54F-439B-AA72-07256FA2936F}"/>
                </a:ext>
              </a:extLst>
            </p:cNvPr>
            <p:cNvSpPr/>
            <p:nvPr/>
          </p:nvSpPr>
          <p:spPr>
            <a:xfrm>
              <a:off x="12071838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13D6F0C9-23FA-47C4-8FB2-68FCD61BEABF}"/>
                </a:ext>
              </a:extLst>
            </p:cNvPr>
            <p:cNvSpPr/>
            <p:nvPr/>
          </p:nvSpPr>
          <p:spPr>
            <a:xfrm>
              <a:off x="1175128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881B2D90-0091-4D24-B7A9-6BC4DEF03232}"/>
                </a:ext>
              </a:extLst>
            </p:cNvPr>
            <p:cNvSpPr/>
            <p:nvPr/>
          </p:nvSpPr>
          <p:spPr>
            <a:xfrm>
              <a:off x="1179707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Oval 284">
              <a:extLst>
                <a:ext uri="{FF2B5EF4-FFF2-40B4-BE49-F238E27FC236}">
                  <a16:creationId xmlns:a16="http://schemas.microsoft.com/office/drawing/2014/main" id="{F1C8E4E6-5502-4EAC-8EC8-016EBE4200E1}"/>
                </a:ext>
              </a:extLst>
            </p:cNvPr>
            <p:cNvSpPr/>
            <p:nvPr/>
          </p:nvSpPr>
          <p:spPr>
            <a:xfrm>
              <a:off x="11842872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Oval 285">
              <a:extLst>
                <a:ext uri="{FF2B5EF4-FFF2-40B4-BE49-F238E27FC236}">
                  <a16:creationId xmlns:a16="http://schemas.microsoft.com/office/drawing/2014/main" id="{E8D8437B-2693-4EB9-8D22-33AABB66DCD5}"/>
                </a:ext>
              </a:extLst>
            </p:cNvPr>
            <p:cNvSpPr/>
            <p:nvPr/>
          </p:nvSpPr>
          <p:spPr>
            <a:xfrm>
              <a:off x="1188866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0BAFC8BD-19EA-4D4A-B982-1A990F8FDDDD}"/>
                </a:ext>
              </a:extLst>
            </p:cNvPr>
            <p:cNvSpPr/>
            <p:nvPr/>
          </p:nvSpPr>
          <p:spPr>
            <a:xfrm>
              <a:off x="1193445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EF221191-528F-49A8-B9C4-2E1EB67A99EF}"/>
                </a:ext>
              </a:extLst>
            </p:cNvPr>
            <p:cNvSpPr/>
            <p:nvPr/>
          </p:nvSpPr>
          <p:spPr>
            <a:xfrm>
              <a:off x="11980252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Oval 288">
              <a:extLst>
                <a:ext uri="{FF2B5EF4-FFF2-40B4-BE49-F238E27FC236}">
                  <a16:creationId xmlns:a16="http://schemas.microsoft.com/office/drawing/2014/main" id="{BB8B04D8-B6A4-4622-A244-C1FAF3C87CA6}"/>
                </a:ext>
              </a:extLst>
            </p:cNvPr>
            <p:cNvSpPr/>
            <p:nvPr/>
          </p:nvSpPr>
          <p:spPr>
            <a:xfrm>
              <a:off x="1202604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Oval 289">
              <a:extLst>
                <a:ext uri="{FF2B5EF4-FFF2-40B4-BE49-F238E27FC236}">
                  <a16:creationId xmlns:a16="http://schemas.microsoft.com/office/drawing/2014/main" id="{537FFAC1-1467-4D7F-BDCF-878FA50B2A4C}"/>
                </a:ext>
              </a:extLst>
            </p:cNvPr>
            <p:cNvSpPr/>
            <p:nvPr/>
          </p:nvSpPr>
          <p:spPr>
            <a:xfrm>
              <a:off x="1207183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1" name="Oval 290">
              <a:extLst>
                <a:ext uri="{FF2B5EF4-FFF2-40B4-BE49-F238E27FC236}">
                  <a16:creationId xmlns:a16="http://schemas.microsoft.com/office/drawing/2014/main" id="{4690BD3B-CA29-4C03-BE57-024BD32EE0FE}"/>
                </a:ext>
              </a:extLst>
            </p:cNvPr>
            <p:cNvSpPr/>
            <p:nvPr/>
          </p:nvSpPr>
          <p:spPr>
            <a:xfrm>
              <a:off x="1175128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2" name="Oval 291">
              <a:extLst>
                <a:ext uri="{FF2B5EF4-FFF2-40B4-BE49-F238E27FC236}">
                  <a16:creationId xmlns:a16="http://schemas.microsoft.com/office/drawing/2014/main" id="{FA83875E-A003-4E1B-841D-21944B7C9C3D}"/>
                </a:ext>
              </a:extLst>
            </p:cNvPr>
            <p:cNvSpPr/>
            <p:nvPr/>
          </p:nvSpPr>
          <p:spPr>
            <a:xfrm>
              <a:off x="1179707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A63FFC54-CB90-4BC5-909A-D140247D639B}"/>
                </a:ext>
              </a:extLst>
            </p:cNvPr>
            <p:cNvSpPr/>
            <p:nvPr/>
          </p:nvSpPr>
          <p:spPr>
            <a:xfrm>
              <a:off x="11842872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7D914A69-378C-4DDE-844F-43B0E0919B07}"/>
                </a:ext>
              </a:extLst>
            </p:cNvPr>
            <p:cNvSpPr/>
            <p:nvPr/>
          </p:nvSpPr>
          <p:spPr>
            <a:xfrm>
              <a:off x="1188866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4275DF76-F317-4802-96AF-9C254DFA0947}"/>
                </a:ext>
              </a:extLst>
            </p:cNvPr>
            <p:cNvSpPr/>
            <p:nvPr/>
          </p:nvSpPr>
          <p:spPr>
            <a:xfrm>
              <a:off x="1193445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50CD69E6-75ED-4D8E-BF51-635E8DDCC1E1}"/>
                </a:ext>
              </a:extLst>
            </p:cNvPr>
            <p:cNvSpPr/>
            <p:nvPr/>
          </p:nvSpPr>
          <p:spPr>
            <a:xfrm>
              <a:off x="11980252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7" name="Oval 296">
              <a:extLst>
                <a:ext uri="{FF2B5EF4-FFF2-40B4-BE49-F238E27FC236}">
                  <a16:creationId xmlns:a16="http://schemas.microsoft.com/office/drawing/2014/main" id="{18F9C6F5-FDF8-4CB2-8F2D-00D282B90943}"/>
                </a:ext>
              </a:extLst>
            </p:cNvPr>
            <p:cNvSpPr/>
            <p:nvPr/>
          </p:nvSpPr>
          <p:spPr>
            <a:xfrm>
              <a:off x="1202604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2AACC260-6420-468B-8A13-0FAFE82BFEB0}"/>
                </a:ext>
              </a:extLst>
            </p:cNvPr>
            <p:cNvSpPr/>
            <p:nvPr/>
          </p:nvSpPr>
          <p:spPr>
            <a:xfrm>
              <a:off x="1207183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0" name="Text Placeholder 514">
            <a:extLst>
              <a:ext uri="{FF2B5EF4-FFF2-40B4-BE49-F238E27FC236}">
                <a16:creationId xmlns:a16="http://schemas.microsoft.com/office/drawing/2014/main" id="{3CD3B241-1414-4D7C-9E18-D6A009671F1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9419" y="275490"/>
            <a:ext cx="10462477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3200" b="1" dirty="0">
                <a:solidFill>
                  <a:srgbClr val="36365C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marL="228600" lvl="0" indent="-457200" defTabSz="457200"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301" name="Slide Number Placeholder 6">
            <a:extLst>
              <a:ext uri="{FF2B5EF4-FFF2-40B4-BE49-F238E27FC236}">
                <a16:creationId xmlns:a16="http://schemas.microsoft.com/office/drawing/2014/main" id="{D4769043-4758-494E-8005-E49944524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z="1200" smtClean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algn="ctr"/>
            <a:fld id="{34BBD95C-5847-41D4-A95D-7A604938DF3E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E78EC2-810D-426C-84A0-A07CDB27852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9325" y="1065213"/>
            <a:ext cx="10463213" cy="5213350"/>
          </a:xfrm>
          <a:prstGeom prst="rect">
            <a:avLst/>
          </a:prstGeom>
        </p:spPr>
        <p:txBody>
          <a:bodyPr/>
          <a:lstStyle>
            <a:lvl1pPr>
              <a:buClr>
                <a:srgbClr val="F27228"/>
              </a:buClr>
              <a:defRPr sz="1600">
                <a:solidFill>
                  <a:srgbClr val="36365C"/>
                </a:solidFill>
              </a:defRPr>
            </a:lvl1pPr>
            <a:lvl2pPr>
              <a:buClr>
                <a:srgbClr val="F27228"/>
              </a:buClr>
              <a:defRPr sz="1400">
                <a:solidFill>
                  <a:srgbClr val="36365C"/>
                </a:solidFill>
              </a:defRPr>
            </a:lvl2pPr>
            <a:lvl3pPr>
              <a:buClr>
                <a:srgbClr val="F27228"/>
              </a:buClr>
              <a:defRPr sz="1400">
                <a:solidFill>
                  <a:srgbClr val="36365C"/>
                </a:solidFill>
              </a:defRPr>
            </a:lvl3pPr>
            <a:lvl4pPr>
              <a:buClr>
                <a:srgbClr val="F27228"/>
              </a:buClr>
              <a:defRPr sz="1400">
                <a:solidFill>
                  <a:srgbClr val="36365C"/>
                </a:solidFill>
              </a:defRPr>
            </a:lvl4pPr>
            <a:lvl5pPr>
              <a:buClr>
                <a:srgbClr val="F27228"/>
              </a:buClr>
              <a:defRPr sz="1400">
                <a:solidFill>
                  <a:srgbClr val="36365C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51275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 Contents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5A7A5A05-F2E8-4FA8-8664-C9DAE19F97A1}"/>
              </a:ext>
            </a:extLst>
          </p:cNvPr>
          <p:cNvCxnSpPr>
            <a:cxnSpLocks/>
          </p:cNvCxnSpPr>
          <p:nvPr userDrawn="1"/>
        </p:nvCxnSpPr>
        <p:spPr>
          <a:xfrm>
            <a:off x="1095436" y="813375"/>
            <a:ext cx="10287000" cy="0"/>
          </a:xfrm>
          <a:prstGeom prst="line">
            <a:avLst/>
          </a:prstGeom>
          <a:ln>
            <a:solidFill>
              <a:srgbClr val="3636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FE5EB4B6-1D99-49A7-8051-BCF414536CD7}"/>
              </a:ext>
            </a:extLst>
          </p:cNvPr>
          <p:cNvGrpSpPr/>
          <p:nvPr userDrawn="1"/>
        </p:nvGrpSpPr>
        <p:grpSpPr>
          <a:xfrm>
            <a:off x="-380999" y="294771"/>
            <a:ext cx="1261502" cy="424916"/>
            <a:chOff x="-380999" y="294771"/>
            <a:chExt cx="1261502" cy="424916"/>
          </a:xfrm>
        </p:grpSpPr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86A8C22-EF12-4C1A-A4A9-7EF358250723}"/>
                </a:ext>
              </a:extLst>
            </p:cNvPr>
            <p:cNvSpPr/>
            <p:nvPr/>
          </p:nvSpPr>
          <p:spPr>
            <a:xfrm rot="10800000">
              <a:off x="-380999" y="573563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66F48C48-94EF-48D3-AB50-9523FB917AEE}"/>
                </a:ext>
              </a:extLst>
            </p:cNvPr>
            <p:cNvSpPr/>
            <p:nvPr/>
          </p:nvSpPr>
          <p:spPr>
            <a:xfrm rot="10800000">
              <a:off x="-380999" y="528990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E39DA52C-949E-4398-BD64-27057A143199}"/>
                </a:ext>
              </a:extLst>
            </p:cNvPr>
            <p:cNvSpPr/>
            <p:nvPr/>
          </p:nvSpPr>
          <p:spPr>
            <a:xfrm rot="10800000">
              <a:off x="-380999" y="484207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9C72B700-6CD9-443F-BDC9-9F5B87385506}"/>
                </a:ext>
              </a:extLst>
            </p:cNvPr>
            <p:cNvSpPr/>
            <p:nvPr/>
          </p:nvSpPr>
          <p:spPr>
            <a:xfrm rot="10800000">
              <a:off x="-380999" y="439633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FEEFB5F-CDFD-4608-A68A-F262BA7A7A0C}"/>
                </a:ext>
              </a:extLst>
            </p:cNvPr>
            <p:cNvSpPr/>
            <p:nvPr/>
          </p:nvSpPr>
          <p:spPr>
            <a:xfrm rot="10800000">
              <a:off x="-380999" y="395060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93667E1-E6C5-4A6C-8C9F-23FDD13B8BE7}"/>
                </a:ext>
              </a:extLst>
            </p:cNvPr>
            <p:cNvSpPr/>
            <p:nvPr/>
          </p:nvSpPr>
          <p:spPr>
            <a:xfrm rot="10800000">
              <a:off x="-380999" y="350487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252F6200-8B92-4E8F-A9F5-AEED43795013}"/>
                </a:ext>
              </a:extLst>
            </p:cNvPr>
            <p:cNvSpPr/>
            <p:nvPr/>
          </p:nvSpPr>
          <p:spPr>
            <a:xfrm rot="10800000">
              <a:off x="-380999" y="305704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482B8DA-AF24-4AB1-B6A9-A86BEDB6D212}"/>
                </a:ext>
              </a:extLst>
            </p:cNvPr>
            <p:cNvSpPr/>
            <p:nvPr/>
          </p:nvSpPr>
          <p:spPr>
            <a:xfrm rot="10800000">
              <a:off x="-336216" y="573773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C29D5502-7F9F-4D5C-A7CC-9B9DBB1E39F1}"/>
                </a:ext>
              </a:extLst>
            </p:cNvPr>
            <p:cNvSpPr/>
            <p:nvPr/>
          </p:nvSpPr>
          <p:spPr>
            <a:xfrm rot="10800000">
              <a:off x="-336216" y="529200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961938F3-67E1-4247-B944-C215C64E4E68}"/>
                </a:ext>
              </a:extLst>
            </p:cNvPr>
            <p:cNvSpPr/>
            <p:nvPr/>
          </p:nvSpPr>
          <p:spPr>
            <a:xfrm rot="10800000">
              <a:off x="-336216" y="484417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4B0A8CB0-9113-43D3-A925-F49092878B48}"/>
                </a:ext>
              </a:extLst>
            </p:cNvPr>
            <p:cNvSpPr/>
            <p:nvPr/>
          </p:nvSpPr>
          <p:spPr>
            <a:xfrm rot="10800000">
              <a:off x="-336216" y="439844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2629CC0E-66D1-4348-9589-891C0D035CB7}"/>
                </a:ext>
              </a:extLst>
            </p:cNvPr>
            <p:cNvSpPr/>
            <p:nvPr/>
          </p:nvSpPr>
          <p:spPr>
            <a:xfrm rot="10800000">
              <a:off x="-336216" y="395271"/>
              <a:ext cx="2103" cy="2103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8 w 9525"/>
                <a:gd name="connsiteY1" fmla="*/ 10954 h 9525"/>
                <a:gd name="connsiteX2" fmla="*/ 10953 w 9525"/>
                <a:gd name="connsiteY2" fmla="*/ 9049 h 9525"/>
                <a:gd name="connsiteX3" fmla="*/ 9048 w 9525"/>
                <a:gd name="connsiteY3" fmla="*/ 7144 h 9525"/>
                <a:gd name="connsiteX4" fmla="*/ 714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10001"/>
                    <a:pt x="8096" y="10954"/>
                    <a:pt x="9048" y="10954"/>
                  </a:cubicBezTo>
                  <a:cubicBezTo>
                    <a:pt x="10001" y="10954"/>
                    <a:pt x="10953" y="10001"/>
                    <a:pt x="10953" y="9049"/>
                  </a:cubicBezTo>
                  <a:cubicBezTo>
                    <a:pt x="10953" y="8096"/>
                    <a:pt x="10001" y="7144"/>
                    <a:pt x="9048" y="7144"/>
                  </a:cubicBezTo>
                  <a:cubicBezTo>
                    <a:pt x="8096" y="7144"/>
                    <a:pt x="7144" y="8096"/>
                    <a:pt x="714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698EE036-2984-4060-96EC-9FAB41137259}"/>
                </a:ext>
              </a:extLst>
            </p:cNvPr>
            <p:cNvSpPr/>
            <p:nvPr/>
          </p:nvSpPr>
          <p:spPr>
            <a:xfrm rot="10800000">
              <a:off x="-336216" y="350697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43F63FDD-5BD4-4C88-AEF3-12C326CF9F23}"/>
                </a:ext>
              </a:extLst>
            </p:cNvPr>
            <p:cNvSpPr/>
            <p:nvPr/>
          </p:nvSpPr>
          <p:spPr>
            <a:xfrm rot="10800000">
              <a:off x="-336216" y="305914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80723F31-E448-4E5A-97A4-F395C039D6AE}"/>
                </a:ext>
              </a:extLst>
            </p:cNvPr>
            <p:cNvSpPr/>
            <p:nvPr/>
          </p:nvSpPr>
          <p:spPr>
            <a:xfrm rot="10800000">
              <a:off x="-293325" y="572091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B8C79196-9B7E-4EB8-BF63-ADD9BA2BD605}"/>
                </a:ext>
              </a:extLst>
            </p:cNvPr>
            <p:cNvSpPr/>
            <p:nvPr/>
          </p:nvSpPr>
          <p:spPr>
            <a:xfrm rot="10800000">
              <a:off x="-293325" y="527518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0D79EFAF-BE87-4E2F-9568-BDE523CF8C87}"/>
                </a:ext>
              </a:extLst>
            </p:cNvPr>
            <p:cNvSpPr/>
            <p:nvPr/>
          </p:nvSpPr>
          <p:spPr>
            <a:xfrm rot="10800000">
              <a:off x="-293325" y="482735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E821BF8B-32BA-4AAE-8AC3-A1EE9858C4EE}"/>
                </a:ext>
              </a:extLst>
            </p:cNvPr>
            <p:cNvSpPr/>
            <p:nvPr/>
          </p:nvSpPr>
          <p:spPr>
            <a:xfrm rot="10800000">
              <a:off x="-293325" y="438162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D242B3-CA5A-4FC3-97E6-9A0DDB7128DC}"/>
                </a:ext>
              </a:extLst>
            </p:cNvPr>
            <p:cNvSpPr/>
            <p:nvPr/>
          </p:nvSpPr>
          <p:spPr>
            <a:xfrm rot="10800000">
              <a:off x="-293325" y="393588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B6CB0F14-8DD2-4D8E-A405-396AEC8E1DC6}"/>
                </a:ext>
              </a:extLst>
            </p:cNvPr>
            <p:cNvSpPr/>
            <p:nvPr/>
          </p:nvSpPr>
          <p:spPr>
            <a:xfrm rot="10800000">
              <a:off x="-293325" y="349015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A9818A21-5D2B-443A-816E-52ABD0C40197}"/>
                </a:ext>
              </a:extLst>
            </p:cNvPr>
            <p:cNvSpPr/>
            <p:nvPr/>
          </p:nvSpPr>
          <p:spPr>
            <a:xfrm rot="10800000">
              <a:off x="-293325" y="304232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F9E3D36C-A67C-4624-A568-8BD93C44B921}"/>
                </a:ext>
              </a:extLst>
            </p:cNvPr>
            <p:cNvSpPr/>
            <p:nvPr/>
          </p:nvSpPr>
          <p:spPr>
            <a:xfrm rot="10800000">
              <a:off x="-248542" y="572301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B5E8BB70-7A62-41FD-AB3B-1868D2D1EC94}"/>
                </a:ext>
              </a:extLst>
            </p:cNvPr>
            <p:cNvSpPr/>
            <p:nvPr/>
          </p:nvSpPr>
          <p:spPr>
            <a:xfrm rot="10800000">
              <a:off x="-248542" y="527728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49597772-84D3-4D23-A044-B1AFC8EBC9DF}"/>
                </a:ext>
              </a:extLst>
            </p:cNvPr>
            <p:cNvSpPr/>
            <p:nvPr/>
          </p:nvSpPr>
          <p:spPr>
            <a:xfrm rot="10800000">
              <a:off x="-248542" y="482945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1B5B3F4-3C82-491C-B4F5-11020ED31BFB}"/>
                </a:ext>
              </a:extLst>
            </p:cNvPr>
            <p:cNvSpPr/>
            <p:nvPr/>
          </p:nvSpPr>
          <p:spPr>
            <a:xfrm rot="10800000">
              <a:off x="-248542" y="438372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A356BBE8-0F23-4815-B1B9-0CBFD7308936}"/>
                </a:ext>
              </a:extLst>
            </p:cNvPr>
            <p:cNvSpPr/>
            <p:nvPr/>
          </p:nvSpPr>
          <p:spPr>
            <a:xfrm rot="10800000">
              <a:off x="-248542" y="393799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9020E073-4C96-4735-83A4-8281AB4DBF9C}"/>
                </a:ext>
              </a:extLst>
            </p:cNvPr>
            <p:cNvSpPr/>
            <p:nvPr/>
          </p:nvSpPr>
          <p:spPr>
            <a:xfrm rot="10800000">
              <a:off x="-248542" y="349226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6"/>
                    <a:pt x="14536" y="16669"/>
                    <a:pt x="11906" y="16669"/>
                  </a:cubicBezTo>
                  <a:cubicBezTo>
                    <a:pt x="9276" y="16669"/>
                    <a:pt x="7144" y="14536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A2E7E870-D683-46D0-9B94-B924C6AC86CD}"/>
                </a:ext>
              </a:extLst>
            </p:cNvPr>
            <p:cNvSpPr/>
            <p:nvPr/>
          </p:nvSpPr>
          <p:spPr>
            <a:xfrm rot="10800000">
              <a:off x="-248542" y="304442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A9AA1F97-59EA-42B5-9338-46606952668E}"/>
                </a:ext>
              </a:extLst>
            </p:cNvPr>
            <p:cNvSpPr/>
            <p:nvPr/>
          </p:nvSpPr>
          <p:spPr>
            <a:xfrm rot="10800000">
              <a:off x="-203338" y="572722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EB2AD091-F981-4716-A560-F6AD5304A4FA}"/>
                </a:ext>
              </a:extLst>
            </p:cNvPr>
            <p:cNvSpPr/>
            <p:nvPr/>
          </p:nvSpPr>
          <p:spPr>
            <a:xfrm rot="10800000">
              <a:off x="-203338" y="528149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6E10820A-9461-49E8-BF56-C5CABC7EB8E9}"/>
                </a:ext>
              </a:extLst>
            </p:cNvPr>
            <p:cNvSpPr/>
            <p:nvPr/>
          </p:nvSpPr>
          <p:spPr>
            <a:xfrm rot="10800000">
              <a:off x="-203338" y="483366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6B1E49BB-0B01-4267-B469-94963E638FDD}"/>
                </a:ext>
              </a:extLst>
            </p:cNvPr>
            <p:cNvSpPr/>
            <p:nvPr/>
          </p:nvSpPr>
          <p:spPr>
            <a:xfrm rot="10800000">
              <a:off x="-203338" y="438792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FAF3F656-1DFE-4E23-BF39-AB169BCD4A19}"/>
                </a:ext>
              </a:extLst>
            </p:cNvPr>
            <p:cNvSpPr/>
            <p:nvPr/>
          </p:nvSpPr>
          <p:spPr>
            <a:xfrm rot="10800000">
              <a:off x="-203338" y="394219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6FDAB788-85F3-4951-87AA-7A88DC64E048}"/>
                </a:ext>
              </a:extLst>
            </p:cNvPr>
            <p:cNvSpPr/>
            <p:nvPr/>
          </p:nvSpPr>
          <p:spPr>
            <a:xfrm rot="10800000">
              <a:off x="-203338" y="349646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3"/>
                    <a:pt x="17493" y="20479"/>
                    <a:pt x="13811" y="20479"/>
                  </a:cubicBezTo>
                  <a:cubicBezTo>
                    <a:pt x="10129" y="20479"/>
                    <a:pt x="7143" y="17493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9E0047E-853F-4F02-9EA2-EF1E00ACCC4D}"/>
                </a:ext>
              </a:extLst>
            </p:cNvPr>
            <p:cNvSpPr/>
            <p:nvPr/>
          </p:nvSpPr>
          <p:spPr>
            <a:xfrm rot="10800000">
              <a:off x="-203338" y="304863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430C8B64-C13F-4B57-8359-81B5F66E52AC}"/>
                </a:ext>
              </a:extLst>
            </p:cNvPr>
            <p:cNvSpPr/>
            <p:nvPr/>
          </p:nvSpPr>
          <p:spPr>
            <a:xfrm rot="10800000">
              <a:off x="-160447" y="571040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35ACB0D-9AC7-4471-86C0-1D8A7D7F72BE}"/>
                </a:ext>
              </a:extLst>
            </p:cNvPr>
            <p:cNvSpPr/>
            <p:nvPr/>
          </p:nvSpPr>
          <p:spPr>
            <a:xfrm rot="10800000">
              <a:off x="-160447" y="526467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B2C0D10-4A68-44D4-90D8-373E3AF700F6}"/>
                </a:ext>
              </a:extLst>
            </p:cNvPr>
            <p:cNvSpPr/>
            <p:nvPr/>
          </p:nvSpPr>
          <p:spPr>
            <a:xfrm rot="10800000">
              <a:off x="-160447" y="481684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AE98A908-580A-4CDF-BDE4-92F045195A0B}"/>
                </a:ext>
              </a:extLst>
            </p:cNvPr>
            <p:cNvSpPr/>
            <p:nvPr/>
          </p:nvSpPr>
          <p:spPr>
            <a:xfrm rot="10800000">
              <a:off x="-160447" y="437110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5A9E0183-BEEA-4C38-A016-62A4BD2B578A}"/>
                </a:ext>
              </a:extLst>
            </p:cNvPr>
            <p:cNvSpPr/>
            <p:nvPr/>
          </p:nvSpPr>
          <p:spPr>
            <a:xfrm rot="10800000">
              <a:off x="-160447" y="392537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15FF5BE3-1427-44A5-B746-1EE54F65372E}"/>
                </a:ext>
              </a:extLst>
            </p:cNvPr>
            <p:cNvSpPr/>
            <p:nvPr/>
          </p:nvSpPr>
          <p:spPr>
            <a:xfrm rot="10800000">
              <a:off x="-160447" y="347964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F3CBA1C8-1D4F-4F37-A034-F42D75F08F57}"/>
                </a:ext>
              </a:extLst>
            </p:cNvPr>
            <p:cNvSpPr/>
            <p:nvPr/>
          </p:nvSpPr>
          <p:spPr>
            <a:xfrm rot="10800000">
              <a:off x="-160447" y="303181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8024730B-14F1-4666-A080-E52B2B056678}"/>
                </a:ext>
              </a:extLst>
            </p:cNvPr>
            <p:cNvSpPr/>
            <p:nvPr/>
          </p:nvSpPr>
          <p:spPr>
            <a:xfrm rot="10800000">
              <a:off x="-115453" y="571460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2B6B5692-2063-4367-9CF1-FC6CDFBE8B41}"/>
                </a:ext>
              </a:extLst>
            </p:cNvPr>
            <p:cNvSpPr/>
            <p:nvPr/>
          </p:nvSpPr>
          <p:spPr>
            <a:xfrm rot="10800000">
              <a:off x="-115453" y="526887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4C4A77E-0B7C-4B5B-BBAA-3E71EE73BDB3}"/>
                </a:ext>
              </a:extLst>
            </p:cNvPr>
            <p:cNvSpPr/>
            <p:nvPr/>
          </p:nvSpPr>
          <p:spPr>
            <a:xfrm rot="10800000">
              <a:off x="-115453" y="482104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D235E2FF-3F04-430B-B2AC-C86EB74ABA4F}"/>
                </a:ext>
              </a:extLst>
            </p:cNvPr>
            <p:cNvSpPr/>
            <p:nvPr/>
          </p:nvSpPr>
          <p:spPr>
            <a:xfrm rot="10800000">
              <a:off x="-115453" y="437531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2279984C-23C7-4D28-8F7D-F4EAD245EFD7}"/>
                </a:ext>
              </a:extLst>
            </p:cNvPr>
            <p:cNvSpPr/>
            <p:nvPr/>
          </p:nvSpPr>
          <p:spPr>
            <a:xfrm rot="10800000">
              <a:off x="-115453" y="392958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F975770C-2692-4C64-975B-DD8E03F0B8D4}"/>
                </a:ext>
              </a:extLst>
            </p:cNvPr>
            <p:cNvSpPr/>
            <p:nvPr/>
          </p:nvSpPr>
          <p:spPr>
            <a:xfrm rot="10800000">
              <a:off x="-115453" y="348385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28051673-329A-4AFE-95CD-FD222E32400C}"/>
                </a:ext>
              </a:extLst>
            </p:cNvPr>
            <p:cNvSpPr/>
            <p:nvPr/>
          </p:nvSpPr>
          <p:spPr>
            <a:xfrm rot="10800000">
              <a:off x="-115453" y="303601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4822F7D5-8762-49E6-9152-8F5F993172DE}"/>
                </a:ext>
              </a:extLst>
            </p:cNvPr>
            <p:cNvSpPr/>
            <p:nvPr/>
          </p:nvSpPr>
          <p:spPr>
            <a:xfrm rot="10800000">
              <a:off x="-70670" y="571671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C647364B-D3C2-4497-AD22-690B2CA81E4E}"/>
                </a:ext>
              </a:extLst>
            </p:cNvPr>
            <p:cNvSpPr/>
            <p:nvPr/>
          </p:nvSpPr>
          <p:spPr>
            <a:xfrm rot="10800000">
              <a:off x="-70670" y="527098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67DF429E-CD56-4D0E-88FB-422F848E2601}"/>
                </a:ext>
              </a:extLst>
            </p:cNvPr>
            <p:cNvSpPr/>
            <p:nvPr/>
          </p:nvSpPr>
          <p:spPr>
            <a:xfrm rot="10800000">
              <a:off x="-70670" y="482314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8E06D672-E030-4D02-BA41-B812CCBBEC33}"/>
                </a:ext>
              </a:extLst>
            </p:cNvPr>
            <p:cNvSpPr/>
            <p:nvPr/>
          </p:nvSpPr>
          <p:spPr>
            <a:xfrm rot="10800000">
              <a:off x="-70670" y="437741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06EF92ED-66FA-4448-A302-29551DF3E2A4}"/>
                </a:ext>
              </a:extLst>
            </p:cNvPr>
            <p:cNvSpPr/>
            <p:nvPr/>
          </p:nvSpPr>
          <p:spPr>
            <a:xfrm rot="10800000">
              <a:off x="-70670" y="393168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A77D02BD-06F0-4925-B940-4BD900AA7EAB}"/>
                </a:ext>
              </a:extLst>
            </p:cNvPr>
            <p:cNvSpPr/>
            <p:nvPr/>
          </p:nvSpPr>
          <p:spPr>
            <a:xfrm rot="10800000">
              <a:off x="-70670" y="348595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5A0D96EE-AF16-463D-B0BA-3E70F93AA48A}"/>
                </a:ext>
              </a:extLst>
            </p:cNvPr>
            <p:cNvSpPr/>
            <p:nvPr/>
          </p:nvSpPr>
          <p:spPr>
            <a:xfrm rot="10800000">
              <a:off x="-70670" y="303812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B0C0295A-AC82-411A-BC7C-0EF2F796B4A0}"/>
                </a:ext>
              </a:extLst>
            </p:cNvPr>
            <p:cNvSpPr/>
            <p:nvPr/>
          </p:nvSpPr>
          <p:spPr>
            <a:xfrm rot="10800000">
              <a:off x="-27568" y="569989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4"/>
                    <a:pt x="27843" y="33814"/>
                    <a:pt x="20479" y="33814"/>
                  </a:cubicBezTo>
                  <a:cubicBezTo>
                    <a:pt x="13114" y="33814"/>
                    <a:pt x="7144" y="27844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772D3B42-5845-4AF6-92C8-F2FC1334694F}"/>
                </a:ext>
              </a:extLst>
            </p:cNvPr>
            <p:cNvSpPr/>
            <p:nvPr/>
          </p:nvSpPr>
          <p:spPr>
            <a:xfrm rot="10800000">
              <a:off x="-27568" y="525416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1C8D0C3-13AE-4154-91A3-42F9E0AB3EFF}"/>
                </a:ext>
              </a:extLst>
            </p:cNvPr>
            <p:cNvSpPr/>
            <p:nvPr/>
          </p:nvSpPr>
          <p:spPr>
            <a:xfrm rot="10800000">
              <a:off x="-27568" y="480632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4"/>
                    <a:pt x="27843" y="33814"/>
                    <a:pt x="20479" y="33814"/>
                  </a:cubicBezTo>
                  <a:cubicBezTo>
                    <a:pt x="13114" y="33814"/>
                    <a:pt x="7144" y="27844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1E967188-47C2-478F-87A8-F3217E382C8C}"/>
                </a:ext>
              </a:extLst>
            </p:cNvPr>
            <p:cNvSpPr/>
            <p:nvPr/>
          </p:nvSpPr>
          <p:spPr>
            <a:xfrm rot="10800000">
              <a:off x="-27568" y="436059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96B6527F-BB50-49B3-8AE7-AC4827E7AE19}"/>
                </a:ext>
              </a:extLst>
            </p:cNvPr>
            <p:cNvSpPr/>
            <p:nvPr/>
          </p:nvSpPr>
          <p:spPr>
            <a:xfrm rot="10800000">
              <a:off x="-27568" y="391486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1FA2732B-33EC-44CC-9B35-84570FB2D393}"/>
                </a:ext>
              </a:extLst>
            </p:cNvPr>
            <p:cNvSpPr/>
            <p:nvPr/>
          </p:nvSpPr>
          <p:spPr>
            <a:xfrm rot="10800000">
              <a:off x="-27568" y="346913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5A45443-4EBC-4BAA-AAF4-508F7C168760}"/>
                </a:ext>
              </a:extLst>
            </p:cNvPr>
            <p:cNvSpPr/>
            <p:nvPr/>
          </p:nvSpPr>
          <p:spPr>
            <a:xfrm rot="10800000">
              <a:off x="-27568" y="302130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259E3F87-21F2-44F6-A101-F3843E741FDA}"/>
                </a:ext>
              </a:extLst>
            </p:cNvPr>
            <p:cNvSpPr/>
            <p:nvPr/>
          </p:nvSpPr>
          <p:spPr>
            <a:xfrm rot="10800000">
              <a:off x="17425" y="570409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B31A97DF-DB8A-4972-AD43-F30C44108F48}"/>
                </a:ext>
              </a:extLst>
            </p:cNvPr>
            <p:cNvSpPr/>
            <p:nvPr/>
          </p:nvSpPr>
          <p:spPr>
            <a:xfrm rot="10800000">
              <a:off x="17425" y="525836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6ED82AAF-DEF3-46EE-8A0F-37C25F61F079}"/>
                </a:ext>
              </a:extLst>
            </p:cNvPr>
            <p:cNvSpPr/>
            <p:nvPr/>
          </p:nvSpPr>
          <p:spPr>
            <a:xfrm rot="10800000">
              <a:off x="17425" y="481053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2E0A0F9-6814-4359-9255-4177AF6E4857}"/>
                </a:ext>
              </a:extLst>
            </p:cNvPr>
            <p:cNvSpPr/>
            <p:nvPr/>
          </p:nvSpPr>
          <p:spPr>
            <a:xfrm rot="10800000">
              <a:off x="17425" y="436480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871671A7-5592-45CE-998F-950CE44157B6}"/>
                </a:ext>
              </a:extLst>
            </p:cNvPr>
            <p:cNvSpPr/>
            <p:nvPr/>
          </p:nvSpPr>
          <p:spPr>
            <a:xfrm rot="10800000">
              <a:off x="17425" y="391906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3BEA7F6-6A1A-441C-904D-46F56743FFF0}"/>
                </a:ext>
              </a:extLst>
            </p:cNvPr>
            <p:cNvSpPr/>
            <p:nvPr/>
          </p:nvSpPr>
          <p:spPr>
            <a:xfrm rot="10800000">
              <a:off x="17425" y="347333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0A6033D1-E7F3-4FD0-946D-72F96DD51AD6}"/>
                </a:ext>
              </a:extLst>
            </p:cNvPr>
            <p:cNvSpPr/>
            <p:nvPr/>
          </p:nvSpPr>
          <p:spPr>
            <a:xfrm rot="10800000">
              <a:off x="17425" y="302550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FF9FAB47-AC7A-4AA1-A28E-B6AAC9260E38}"/>
                </a:ext>
              </a:extLst>
            </p:cNvPr>
            <p:cNvSpPr/>
            <p:nvPr/>
          </p:nvSpPr>
          <p:spPr>
            <a:xfrm rot="10800000">
              <a:off x="60316" y="568727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24F0CCD-C489-4E74-A1CD-DAD3B2538FC5}"/>
                </a:ext>
              </a:extLst>
            </p:cNvPr>
            <p:cNvSpPr/>
            <p:nvPr/>
          </p:nvSpPr>
          <p:spPr>
            <a:xfrm rot="10800000">
              <a:off x="60316" y="524154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2429E951-3AD6-4A8F-9A64-77527FC83274}"/>
                </a:ext>
              </a:extLst>
            </p:cNvPr>
            <p:cNvSpPr/>
            <p:nvPr/>
          </p:nvSpPr>
          <p:spPr>
            <a:xfrm rot="10800000">
              <a:off x="60316" y="479371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6EFF735-0A76-426E-B083-43C5F15EED53}"/>
                </a:ext>
              </a:extLst>
            </p:cNvPr>
            <p:cNvSpPr/>
            <p:nvPr/>
          </p:nvSpPr>
          <p:spPr>
            <a:xfrm rot="10800000">
              <a:off x="60316" y="434798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ED1F5828-1274-43B0-8BE9-036FEB213C60}"/>
                </a:ext>
              </a:extLst>
            </p:cNvPr>
            <p:cNvSpPr/>
            <p:nvPr/>
          </p:nvSpPr>
          <p:spPr>
            <a:xfrm rot="10800000">
              <a:off x="60316" y="390224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F704A94-D998-4340-B238-DE154C10EF15}"/>
                </a:ext>
              </a:extLst>
            </p:cNvPr>
            <p:cNvSpPr/>
            <p:nvPr/>
          </p:nvSpPr>
          <p:spPr>
            <a:xfrm rot="10800000">
              <a:off x="60316" y="345651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74A9BA27-64C4-43F5-AF0B-FCAE9FE5433D}"/>
                </a:ext>
              </a:extLst>
            </p:cNvPr>
            <p:cNvSpPr/>
            <p:nvPr/>
          </p:nvSpPr>
          <p:spPr>
            <a:xfrm rot="10800000">
              <a:off x="60316" y="300868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158B9FA9-F0EE-40D1-AADD-471B9349636C}"/>
                </a:ext>
              </a:extLst>
            </p:cNvPr>
            <p:cNvSpPr/>
            <p:nvPr/>
          </p:nvSpPr>
          <p:spPr>
            <a:xfrm rot="10800000">
              <a:off x="105099" y="568937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DA0F6DE6-DB1A-467E-89A8-FA25DAF733C2}"/>
                </a:ext>
              </a:extLst>
            </p:cNvPr>
            <p:cNvSpPr/>
            <p:nvPr/>
          </p:nvSpPr>
          <p:spPr>
            <a:xfrm rot="10800000">
              <a:off x="105099" y="524364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A51B568E-A754-4234-9421-627F4ECDDB0F}"/>
                </a:ext>
              </a:extLst>
            </p:cNvPr>
            <p:cNvSpPr/>
            <p:nvPr/>
          </p:nvSpPr>
          <p:spPr>
            <a:xfrm rot="10800000">
              <a:off x="105099" y="479581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341A983-7316-4609-BD48-EF249D4BD245}"/>
                </a:ext>
              </a:extLst>
            </p:cNvPr>
            <p:cNvSpPr/>
            <p:nvPr/>
          </p:nvSpPr>
          <p:spPr>
            <a:xfrm rot="10800000">
              <a:off x="105099" y="435008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ABB2CE4E-6C37-4CB2-B43A-2264BACF1246}"/>
                </a:ext>
              </a:extLst>
            </p:cNvPr>
            <p:cNvSpPr/>
            <p:nvPr/>
          </p:nvSpPr>
          <p:spPr>
            <a:xfrm rot="10800000">
              <a:off x="105099" y="390435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11E565EA-1252-4F0B-844C-31D920E5FC77}"/>
                </a:ext>
              </a:extLst>
            </p:cNvPr>
            <p:cNvSpPr/>
            <p:nvPr/>
          </p:nvSpPr>
          <p:spPr>
            <a:xfrm rot="10800000">
              <a:off x="105099" y="345862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3E5AC385-3DE7-442C-9DF0-C770343F2F0F}"/>
                </a:ext>
              </a:extLst>
            </p:cNvPr>
            <p:cNvSpPr/>
            <p:nvPr/>
          </p:nvSpPr>
          <p:spPr>
            <a:xfrm rot="10800000">
              <a:off x="105099" y="301078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1C0D8C8C-6B3D-4144-82F4-60D8A4073E46}"/>
                </a:ext>
              </a:extLst>
            </p:cNvPr>
            <p:cNvSpPr/>
            <p:nvPr/>
          </p:nvSpPr>
          <p:spPr>
            <a:xfrm rot="10800000">
              <a:off x="150303" y="613931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81CE229A-968D-4A43-A2AC-B2F599426F33}"/>
                </a:ext>
              </a:extLst>
            </p:cNvPr>
            <p:cNvSpPr/>
            <p:nvPr/>
          </p:nvSpPr>
          <p:spPr>
            <a:xfrm rot="10800000">
              <a:off x="150303" y="569358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8DE07B8-487D-4918-829D-47BBF41D1151}"/>
                </a:ext>
              </a:extLst>
            </p:cNvPr>
            <p:cNvSpPr/>
            <p:nvPr/>
          </p:nvSpPr>
          <p:spPr>
            <a:xfrm rot="10800000">
              <a:off x="150303" y="524785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B353E69D-93C7-46CF-9A3F-0E311BB29BE9}"/>
                </a:ext>
              </a:extLst>
            </p:cNvPr>
            <p:cNvSpPr/>
            <p:nvPr/>
          </p:nvSpPr>
          <p:spPr>
            <a:xfrm rot="10800000">
              <a:off x="150303" y="480002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582D8037-53AB-486E-AD2E-EC7359A6F198}"/>
                </a:ext>
              </a:extLst>
            </p:cNvPr>
            <p:cNvSpPr/>
            <p:nvPr/>
          </p:nvSpPr>
          <p:spPr>
            <a:xfrm rot="10800000">
              <a:off x="150303" y="435428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26351F9F-8147-4C92-A515-EF46E4B0A781}"/>
                </a:ext>
              </a:extLst>
            </p:cNvPr>
            <p:cNvSpPr/>
            <p:nvPr/>
          </p:nvSpPr>
          <p:spPr>
            <a:xfrm rot="10800000">
              <a:off x="150303" y="390855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EB26EAE0-9894-44F9-9BA5-203B2ED769ED}"/>
                </a:ext>
              </a:extLst>
            </p:cNvPr>
            <p:cNvSpPr/>
            <p:nvPr/>
          </p:nvSpPr>
          <p:spPr>
            <a:xfrm rot="10800000">
              <a:off x="150303" y="346282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D7F8F475-A425-4089-9DFC-3B507E5C45A7}"/>
                </a:ext>
              </a:extLst>
            </p:cNvPr>
            <p:cNvSpPr/>
            <p:nvPr/>
          </p:nvSpPr>
          <p:spPr>
            <a:xfrm rot="10800000">
              <a:off x="150303" y="301499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EED3077A-1904-4E1E-BFA2-68B5F230C141}"/>
                </a:ext>
              </a:extLst>
            </p:cNvPr>
            <p:cNvSpPr/>
            <p:nvPr/>
          </p:nvSpPr>
          <p:spPr>
            <a:xfrm rot="10800000">
              <a:off x="193194" y="612249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5AF3935-6B1F-4907-AEC6-3CE5C85D1804}"/>
                </a:ext>
              </a:extLst>
            </p:cNvPr>
            <p:cNvSpPr/>
            <p:nvPr/>
          </p:nvSpPr>
          <p:spPr>
            <a:xfrm rot="10800000">
              <a:off x="193194" y="567676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23AECD5B-F6F3-434F-ABE0-F8516E7D4ABF}"/>
                </a:ext>
              </a:extLst>
            </p:cNvPr>
            <p:cNvSpPr/>
            <p:nvPr/>
          </p:nvSpPr>
          <p:spPr>
            <a:xfrm rot="10800000">
              <a:off x="193194" y="523103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0A8C81C3-C70E-4E06-9E65-23CF7D228E75}"/>
                </a:ext>
              </a:extLst>
            </p:cNvPr>
            <p:cNvSpPr/>
            <p:nvPr/>
          </p:nvSpPr>
          <p:spPr>
            <a:xfrm rot="10800000">
              <a:off x="193194" y="478320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36D2FEB1-26FD-463D-AFE1-E987EB77EB3B}"/>
                </a:ext>
              </a:extLst>
            </p:cNvPr>
            <p:cNvSpPr/>
            <p:nvPr/>
          </p:nvSpPr>
          <p:spPr>
            <a:xfrm rot="10800000">
              <a:off x="193194" y="433746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22ADF11-695E-431C-B4BA-F74B8B1C4BE4}"/>
                </a:ext>
              </a:extLst>
            </p:cNvPr>
            <p:cNvSpPr/>
            <p:nvPr/>
          </p:nvSpPr>
          <p:spPr>
            <a:xfrm rot="10800000">
              <a:off x="193194" y="389173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4653FD77-3606-4E3B-87A7-8070C64AF01F}"/>
                </a:ext>
              </a:extLst>
            </p:cNvPr>
            <p:cNvSpPr/>
            <p:nvPr/>
          </p:nvSpPr>
          <p:spPr>
            <a:xfrm rot="10800000">
              <a:off x="193194" y="344600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E8104F77-8C37-4DB7-B091-E53DD897E87B}"/>
                </a:ext>
              </a:extLst>
            </p:cNvPr>
            <p:cNvSpPr/>
            <p:nvPr/>
          </p:nvSpPr>
          <p:spPr>
            <a:xfrm rot="10800000">
              <a:off x="193194" y="299817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639BDC8-E1CE-47BD-9F59-AE6969476BA3}"/>
                </a:ext>
              </a:extLst>
            </p:cNvPr>
            <p:cNvSpPr/>
            <p:nvPr/>
          </p:nvSpPr>
          <p:spPr>
            <a:xfrm rot="10800000">
              <a:off x="237978" y="612459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946D5446-420C-4574-8C8B-25E12AB2223B}"/>
                </a:ext>
              </a:extLst>
            </p:cNvPr>
            <p:cNvSpPr/>
            <p:nvPr/>
          </p:nvSpPr>
          <p:spPr>
            <a:xfrm rot="10800000">
              <a:off x="237978" y="567886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287CEF76-758F-41F2-AF8B-EE32732C793F}"/>
                </a:ext>
              </a:extLst>
            </p:cNvPr>
            <p:cNvSpPr/>
            <p:nvPr/>
          </p:nvSpPr>
          <p:spPr>
            <a:xfrm rot="10800000">
              <a:off x="237978" y="523313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D2D2D29-ADA2-4D44-AC8F-2EA6CDDDC6C0}"/>
                </a:ext>
              </a:extLst>
            </p:cNvPr>
            <p:cNvSpPr/>
            <p:nvPr/>
          </p:nvSpPr>
          <p:spPr>
            <a:xfrm rot="10800000">
              <a:off x="237978" y="478530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30788AF3-E0B7-42E5-B3D8-AE55A027D0E7}"/>
                </a:ext>
              </a:extLst>
            </p:cNvPr>
            <p:cNvSpPr/>
            <p:nvPr/>
          </p:nvSpPr>
          <p:spPr>
            <a:xfrm rot="10800000">
              <a:off x="237978" y="433957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AC860C67-5897-4AB0-9C15-C906053A0A00}"/>
                </a:ext>
              </a:extLst>
            </p:cNvPr>
            <p:cNvSpPr/>
            <p:nvPr/>
          </p:nvSpPr>
          <p:spPr>
            <a:xfrm rot="10800000">
              <a:off x="237978" y="389383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4983544C-C12D-492E-931C-EF42A6BBD69D}"/>
                </a:ext>
              </a:extLst>
            </p:cNvPr>
            <p:cNvSpPr/>
            <p:nvPr/>
          </p:nvSpPr>
          <p:spPr>
            <a:xfrm rot="10800000">
              <a:off x="237978" y="344810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64E72A4-595F-4958-89E3-367AEC743908}"/>
                </a:ext>
              </a:extLst>
            </p:cNvPr>
            <p:cNvSpPr/>
            <p:nvPr/>
          </p:nvSpPr>
          <p:spPr>
            <a:xfrm rot="10800000">
              <a:off x="237978" y="300027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8F9CBC84-B173-4DBE-9C56-BDAEE4CFA83D}"/>
                </a:ext>
              </a:extLst>
            </p:cNvPr>
            <p:cNvSpPr/>
            <p:nvPr/>
          </p:nvSpPr>
          <p:spPr>
            <a:xfrm rot="10800000">
              <a:off x="282971" y="612880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F331FAE7-EA5F-4C23-AB93-361E1133A770}"/>
                </a:ext>
              </a:extLst>
            </p:cNvPr>
            <p:cNvSpPr/>
            <p:nvPr/>
          </p:nvSpPr>
          <p:spPr>
            <a:xfrm rot="10800000">
              <a:off x="282971" y="568307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2"/>
                    <a:pt x="18232" y="7144"/>
                    <a:pt x="31909" y="7144"/>
                  </a:cubicBezTo>
                  <a:cubicBezTo>
                    <a:pt x="45586" y="7144"/>
                    <a:pt x="56674" y="18232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68CCAB8D-2EC4-40E3-8031-4BB8AC5ADA16}"/>
                </a:ext>
              </a:extLst>
            </p:cNvPr>
            <p:cNvSpPr/>
            <p:nvPr/>
          </p:nvSpPr>
          <p:spPr>
            <a:xfrm rot="10800000">
              <a:off x="282971" y="523734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7893976-E15C-458A-901A-5264F48A1D11}"/>
                </a:ext>
              </a:extLst>
            </p:cNvPr>
            <p:cNvSpPr/>
            <p:nvPr/>
          </p:nvSpPr>
          <p:spPr>
            <a:xfrm rot="10800000">
              <a:off x="282971" y="478950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2"/>
                    <a:pt x="18232" y="7144"/>
                    <a:pt x="31909" y="7144"/>
                  </a:cubicBezTo>
                  <a:cubicBezTo>
                    <a:pt x="45586" y="7144"/>
                    <a:pt x="56674" y="18232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AB0858FE-4D81-48D1-B025-2303F0B72D64}"/>
                </a:ext>
              </a:extLst>
            </p:cNvPr>
            <p:cNvSpPr/>
            <p:nvPr/>
          </p:nvSpPr>
          <p:spPr>
            <a:xfrm rot="10800000">
              <a:off x="282971" y="434377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E46EC9CC-2F0B-49B6-97C4-8BDC5818C02F}"/>
                </a:ext>
              </a:extLst>
            </p:cNvPr>
            <p:cNvSpPr/>
            <p:nvPr/>
          </p:nvSpPr>
          <p:spPr>
            <a:xfrm rot="10800000">
              <a:off x="282971" y="389804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85640EA8-03FB-4309-B0F2-52496122AFE0}"/>
                </a:ext>
              </a:extLst>
            </p:cNvPr>
            <p:cNvSpPr/>
            <p:nvPr/>
          </p:nvSpPr>
          <p:spPr>
            <a:xfrm rot="10800000">
              <a:off x="282971" y="345231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16B9A706-7B5B-424C-80F3-BBC91E2D5B06}"/>
                </a:ext>
              </a:extLst>
            </p:cNvPr>
            <p:cNvSpPr/>
            <p:nvPr/>
          </p:nvSpPr>
          <p:spPr>
            <a:xfrm rot="10800000">
              <a:off x="282971" y="300448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AC74D3C-839E-4FA3-ADF0-386DD04B4DA4}"/>
                </a:ext>
              </a:extLst>
            </p:cNvPr>
            <p:cNvSpPr/>
            <p:nvPr/>
          </p:nvSpPr>
          <p:spPr>
            <a:xfrm rot="10800000">
              <a:off x="326073" y="611198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C9A85423-4C04-4C2D-9790-D1FB786A3D55}"/>
                </a:ext>
              </a:extLst>
            </p:cNvPr>
            <p:cNvSpPr/>
            <p:nvPr/>
          </p:nvSpPr>
          <p:spPr>
            <a:xfrm rot="10800000">
              <a:off x="326073" y="566625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5"/>
                    <a:pt x="19085" y="7144"/>
                    <a:pt x="33814" y="7144"/>
                  </a:cubicBezTo>
                  <a:cubicBezTo>
                    <a:pt x="48543" y="7144"/>
                    <a:pt x="60484" y="19085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4BF243B-39D2-4590-9962-610C297FFE4B}"/>
                </a:ext>
              </a:extLst>
            </p:cNvPr>
            <p:cNvSpPr/>
            <p:nvPr/>
          </p:nvSpPr>
          <p:spPr>
            <a:xfrm rot="10800000">
              <a:off x="326073" y="522052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22A014E0-C9A9-4049-AE3D-45477AC34F02}"/>
                </a:ext>
              </a:extLst>
            </p:cNvPr>
            <p:cNvSpPr/>
            <p:nvPr/>
          </p:nvSpPr>
          <p:spPr>
            <a:xfrm rot="10800000">
              <a:off x="326073" y="477268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5"/>
                    <a:pt x="19085" y="7144"/>
                    <a:pt x="33814" y="7144"/>
                  </a:cubicBezTo>
                  <a:cubicBezTo>
                    <a:pt x="48543" y="7144"/>
                    <a:pt x="60484" y="19085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DC72ACAF-17DF-4F45-B996-F130ACB04DC7}"/>
                </a:ext>
              </a:extLst>
            </p:cNvPr>
            <p:cNvSpPr/>
            <p:nvPr/>
          </p:nvSpPr>
          <p:spPr>
            <a:xfrm rot="10800000">
              <a:off x="326073" y="432695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7394EEF3-2ED9-4A45-A43E-5502C23F562C}"/>
                </a:ext>
              </a:extLst>
            </p:cNvPr>
            <p:cNvSpPr/>
            <p:nvPr/>
          </p:nvSpPr>
          <p:spPr>
            <a:xfrm rot="10800000">
              <a:off x="326073" y="388122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7199853A-1727-43DE-AF28-E5E97F9AE64E}"/>
                </a:ext>
              </a:extLst>
            </p:cNvPr>
            <p:cNvSpPr/>
            <p:nvPr/>
          </p:nvSpPr>
          <p:spPr>
            <a:xfrm rot="10800000">
              <a:off x="326073" y="343549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9E6F8BFF-B447-4813-9110-07B450CC8E3F}"/>
                </a:ext>
              </a:extLst>
            </p:cNvPr>
            <p:cNvSpPr/>
            <p:nvPr/>
          </p:nvSpPr>
          <p:spPr>
            <a:xfrm rot="10800000">
              <a:off x="326073" y="298766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57DFAE82-9025-4ACD-B192-AA74E7CFA6A2}"/>
                </a:ext>
              </a:extLst>
            </p:cNvPr>
            <p:cNvSpPr/>
            <p:nvPr/>
          </p:nvSpPr>
          <p:spPr>
            <a:xfrm rot="10800000">
              <a:off x="370856" y="655981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88B62711-8DB8-4298-8717-F921CA300435}"/>
                </a:ext>
              </a:extLst>
            </p:cNvPr>
            <p:cNvSpPr/>
            <p:nvPr/>
          </p:nvSpPr>
          <p:spPr>
            <a:xfrm rot="10800000">
              <a:off x="370856" y="611408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B0E72457-164E-41D3-BCF5-EED1EF5D392A}"/>
                </a:ext>
              </a:extLst>
            </p:cNvPr>
            <p:cNvSpPr/>
            <p:nvPr/>
          </p:nvSpPr>
          <p:spPr>
            <a:xfrm rot="10800000">
              <a:off x="370856" y="566835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009C5E1-CE63-4E95-BD4B-56B56AA7B676}"/>
                </a:ext>
              </a:extLst>
            </p:cNvPr>
            <p:cNvSpPr/>
            <p:nvPr/>
          </p:nvSpPr>
          <p:spPr>
            <a:xfrm rot="10800000">
              <a:off x="370856" y="522262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0B7880F6-8588-40CB-B68D-DBA22387F1FB}"/>
                </a:ext>
              </a:extLst>
            </p:cNvPr>
            <p:cNvSpPr/>
            <p:nvPr/>
          </p:nvSpPr>
          <p:spPr>
            <a:xfrm rot="10800000">
              <a:off x="370856" y="477479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2661EBAE-6F40-4D2F-8D86-1286DF6730EC}"/>
                </a:ext>
              </a:extLst>
            </p:cNvPr>
            <p:cNvSpPr/>
            <p:nvPr/>
          </p:nvSpPr>
          <p:spPr>
            <a:xfrm rot="10800000">
              <a:off x="370856" y="432905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34C7D88C-414E-4194-A74C-E6F9D3C452C3}"/>
                </a:ext>
              </a:extLst>
            </p:cNvPr>
            <p:cNvSpPr/>
            <p:nvPr/>
          </p:nvSpPr>
          <p:spPr>
            <a:xfrm rot="10800000">
              <a:off x="370856" y="388332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FC0943D0-172D-43C2-B3B7-5321533603A7}"/>
                </a:ext>
              </a:extLst>
            </p:cNvPr>
            <p:cNvSpPr/>
            <p:nvPr/>
          </p:nvSpPr>
          <p:spPr>
            <a:xfrm rot="10800000">
              <a:off x="370856" y="343759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FAB2434-4F05-4239-8006-EF79B16F186F}"/>
                </a:ext>
              </a:extLst>
            </p:cNvPr>
            <p:cNvSpPr/>
            <p:nvPr/>
          </p:nvSpPr>
          <p:spPr>
            <a:xfrm rot="10800000">
              <a:off x="370856" y="298976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B4F35C5A-CB40-4006-837C-191771AF1237}"/>
                </a:ext>
              </a:extLst>
            </p:cNvPr>
            <p:cNvSpPr/>
            <p:nvPr/>
          </p:nvSpPr>
          <p:spPr>
            <a:xfrm rot="10800000">
              <a:off x="415849" y="656402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28F7F6B7-F290-45E6-A30F-5001704300DB}"/>
                </a:ext>
              </a:extLst>
            </p:cNvPr>
            <p:cNvSpPr/>
            <p:nvPr/>
          </p:nvSpPr>
          <p:spPr>
            <a:xfrm rot="10800000">
              <a:off x="415849" y="611828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6682CAA7-AADB-4A44-AF6D-161123C6D4DF}"/>
                </a:ext>
              </a:extLst>
            </p:cNvPr>
            <p:cNvSpPr/>
            <p:nvPr/>
          </p:nvSpPr>
          <p:spPr>
            <a:xfrm rot="10800000">
              <a:off x="415849" y="567255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40780419-4795-43E1-8F71-5DC475A68FFC}"/>
                </a:ext>
              </a:extLst>
            </p:cNvPr>
            <p:cNvSpPr/>
            <p:nvPr/>
          </p:nvSpPr>
          <p:spPr>
            <a:xfrm rot="10800000">
              <a:off x="415849" y="522682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026FDE9-24C0-4D01-AC70-D9C7990B52FA}"/>
                </a:ext>
              </a:extLst>
            </p:cNvPr>
            <p:cNvSpPr/>
            <p:nvPr/>
          </p:nvSpPr>
          <p:spPr>
            <a:xfrm rot="10800000">
              <a:off x="415849" y="477899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1869608-8F86-4834-A0C7-F5F341B7DDF8}"/>
                </a:ext>
              </a:extLst>
            </p:cNvPr>
            <p:cNvSpPr/>
            <p:nvPr/>
          </p:nvSpPr>
          <p:spPr>
            <a:xfrm rot="10800000">
              <a:off x="415849" y="433326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EBD0CC25-43D1-4E26-A507-8729E23D889C}"/>
                </a:ext>
              </a:extLst>
            </p:cNvPr>
            <p:cNvSpPr/>
            <p:nvPr/>
          </p:nvSpPr>
          <p:spPr>
            <a:xfrm rot="10800000">
              <a:off x="415849" y="388753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F06240B5-1CA5-4F92-9377-88F99C2B07EA}"/>
                </a:ext>
              </a:extLst>
            </p:cNvPr>
            <p:cNvSpPr/>
            <p:nvPr/>
          </p:nvSpPr>
          <p:spPr>
            <a:xfrm rot="10800000">
              <a:off x="415849" y="344180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52A37448-0D98-4DCA-8798-FC0FA2855358}"/>
                </a:ext>
              </a:extLst>
            </p:cNvPr>
            <p:cNvSpPr/>
            <p:nvPr/>
          </p:nvSpPr>
          <p:spPr>
            <a:xfrm rot="10800000">
              <a:off x="415849" y="299396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A113864-FD2A-4083-8214-3BEB1AED8E80}"/>
                </a:ext>
              </a:extLst>
            </p:cNvPr>
            <p:cNvSpPr/>
            <p:nvPr/>
          </p:nvSpPr>
          <p:spPr>
            <a:xfrm rot="10800000">
              <a:off x="458951" y="654930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4"/>
                    <a:pt x="57415" y="71914"/>
                    <a:pt x="39529" y="71914"/>
                  </a:cubicBezTo>
                  <a:cubicBezTo>
                    <a:pt x="21643" y="71914"/>
                    <a:pt x="7144" y="57414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7D762DAA-5599-48BB-BBAD-0A24BA9A709D}"/>
                </a:ext>
              </a:extLst>
            </p:cNvPr>
            <p:cNvSpPr/>
            <p:nvPr/>
          </p:nvSpPr>
          <p:spPr>
            <a:xfrm rot="10800000">
              <a:off x="458951" y="610357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7A7D2CC0-9037-4BAD-AD15-0A815A1C702A}"/>
                </a:ext>
              </a:extLst>
            </p:cNvPr>
            <p:cNvSpPr/>
            <p:nvPr/>
          </p:nvSpPr>
          <p:spPr>
            <a:xfrm rot="10800000">
              <a:off x="458951" y="565784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BEDC435B-4B6F-4D0A-99BA-5A958B651AA1}"/>
                </a:ext>
              </a:extLst>
            </p:cNvPr>
            <p:cNvSpPr/>
            <p:nvPr/>
          </p:nvSpPr>
          <p:spPr>
            <a:xfrm rot="10800000">
              <a:off x="458951" y="521211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C29AB78-37D6-405A-A835-DF3C157C0F6B}"/>
                </a:ext>
              </a:extLst>
            </p:cNvPr>
            <p:cNvSpPr/>
            <p:nvPr/>
          </p:nvSpPr>
          <p:spPr>
            <a:xfrm rot="10800000">
              <a:off x="458951" y="476427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CAAE70FC-A3C8-46A2-9ED9-5065C00563EA}"/>
                </a:ext>
              </a:extLst>
            </p:cNvPr>
            <p:cNvSpPr/>
            <p:nvPr/>
          </p:nvSpPr>
          <p:spPr>
            <a:xfrm rot="10800000">
              <a:off x="458951" y="431854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8062B0A-9A6B-4C90-85BF-98CE3C7A63F5}"/>
                </a:ext>
              </a:extLst>
            </p:cNvPr>
            <p:cNvSpPr/>
            <p:nvPr/>
          </p:nvSpPr>
          <p:spPr>
            <a:xfrm rot="10800000">
              <a:off x="458951" y="387281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BFAF98-ED50-4D1B-9813-F5544556A53F}"/>
                </a:ext>
              </a:extLst>
            </p:cNvPr>
            <p:cNvSpPr/>
            <p:nvPr/>
          </p:nvSpPr>
          <p:spPr>
            <a:xfrm rot="10800000">
              <a:off x="458951" y="342708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4"/>
                    <a:pt x="57415" y="71914"/>
                    <a:pt x="39529" y="71914"/>
                  </a:cubicBezTo>
                  <a:cubicBezTo>
                    <a:pt x="21643" y="71914"/>
                    <a:pt x="7144" y="57414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057E8C0A-BDCA-4491-AC42-11D1642E5651}"/>
                </a:ext>
              </a:extLst>
            </p:cNvPr>
            <p:cNvSpPr/>
            <p:nvPr/>
          </p:nvSpPr>
          <p:spPr>
            <a:xfrm rot="10800000">
              <a:off x="458951" y="297925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0D9EB3C8-C61F-4DF0-B230-75E02E49BF46}"/>
                </a:ext>
              </a:extLst>
            </p:cNvPr>
            <p:cNvSpPr/>
            <p:nvPr/>
          </p:nvSpPr>
          <p:spPr>
            <a:xfrm rot="10800000">
              <a:off x="503944" y="655140"/>
              <a:ext cx="16820" cy="16820"/>
            </a:xfrm>
            <a:custGeom>
              <a:avLst/>
              <a:gdLst>
                <a:gd name="connsiteX0" fmla="*/ 7144 w 76200"/>
                <a:gd name="connsiteY0" fmla="*/ 40481 h 76200"/>
                <a:gd name="connsiteX1" fmla="*/ 40481 w 76200"/>
                <a:gd name="connsiteY1" fmla="*/ 73819 h 76200"/>
                <a:gd name="connsiteX2" fmla="*/ 73819 w 76200"/>
                <a:gd name="connsiteY2" fmla="*/ 40481 h 76200"/>
                <a:gd name="connsiteX3" fmla="*/ 40481 w 76200"/>
                <a:gd name="connsiteY3" fmla="*/ 7144 h 76200"/>
                <a:gd name="connsiteX4" fmla="*/ 7144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44" y="40481"/>
                  </a:moveTo>
                  <a:cubicBezTo>
                    <a:pt x="7144" y="59531"/>
                    <a:pt x="22384" y="73819"/>
                    <a:pt x="40481" y="73819"/>
                  </a:cubicBezTo>
                  <a:cubicBezTo>
                    <a:pt x="58579" y="73819"/>
                    <a:pt x="73819" y="58579"/>
                    <a:pt x="73819" y="40481"/>
                  </a:cubicBezTo>
                  <a:cubicBezTo>
                    <a:pt x="73819" y="22384"/>
                    <a:pt x="58579" y="7144"/>
                    <a:pt x="40481" y="7144"/>
                  </a:cubicBezTo>
                  <a:cubicBezTo>
                    <a:pt x="22384" y="7144"/>
                    <a:pt x="7144" y="21431"/>
                    <a:pt x="7144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99B7EE20-F248-458D-A4A7-C14FFDFB511A}"/>
                </a:ext>
              </a:extLst>
            </p:cNvPr>
            <p:cNvSpPr/>
            <p:nvPr/>
          </p:nvSpPr>
          <p:spPr>
            <a:xfrm rot="10800000">
              <a:off x="503734" y="610567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5E0B0892-4514-4AA7-83AF-1687CC66F8D2}"/>
                </a:ext>
              </a:extLst>
            </p:cNvPr>
            <p:cNvSpPr/>
            <p:nvPr/>
          </p:nvSpPr>
          <p:spPr>
            <a:xfrm rot="10800000">
              <a:off x="503734" y="565994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3703CC32-D0F9-40BF-8172-5E506A6DB0B2}"/>
                </a:ext>
              </a:extLst>
            </p:cNvPr>
            <p:cNvSpPr/>
            <p:nvPr/>
          </p:nvSpPr>
          <p:spPr>
            <a:xfrm rot="10800000">
              <a:off x="503734" y="521421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22345559-5915-48E9-8E6B-5C36DE783C98}"/>
                </a:ext>
              </a:extLst>
            </p:cNvPr>
            <p:cNvSpPr/>
            <p:nvPr/>
          </p:nvSpPr>
          <p:spPr>
            <a:xfrm rot="10800000">
              <a:off x="503734" y="476638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9B645066-7144-40FE-84AA-6C9C89BEE1F9}"/>
                </a:ext>
              </a:extLst>
            </p:cNvPr>
            <p:cNvSpPr/>
            <p:nvPr/>
          </p:nvSpPr>
          <p:spPr>
            <a:xfrm rot="10800000">
              <a:off x="503734" y="432064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63C3151E-A96B-456D-857C-EB692B7FB867}"/>
                </a:ext>
              </a:extLst>
            </p:cNvPr>
            <p:cNvSpPr/>
            <p:nvPr/>
          </p:nvSpPr>
          <p:spPr>
            <a:xfrm rot="10800000">
              <a:off x="503734" y="387491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9C02554-4E4D-437F-B258-DE30DB5E25C9}"/>
                </a:ext>
              </a:extLst>
            </p:cNvPr>
            <p:cNvSpPr/>
            <p:nvPr/>
          </p:nvSpPr>
          <p:spPr>
            <a:xfrm rot="10800000">
              <a:off x="503734" y="342918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69"/>
                    <a:pt x="22070" y="7144"/>
                    <a:pt x="40481" y="7144"/>
                  </a:cubicBezTo>
                  <a:cubicBezTo>
                    <a:pt x="58893" y="7144"/>
                    <a:pt x="73819" y="22069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F9DBDC7C-B1F6-49A9-A641-C6953ADAB5A2}"/>
                </a:ext>
              </a:extLst>
            </p:cNvPr>
            <p:cNvSpPr/>
            <p:nvPr/>
          </p:nvSpPr>
          <p:spPr>
            <a:xfrm rot="10800000">
              <a:off x="503734" y="298135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319CEA1-A57B-4ADA-A5CF-FB51390532F4}"/>
                </a:ext>
              </a:extLst>
            </p:cNvPr>
            <p:cNvSpPr/>
            <p:nvPr/>
          </p:nvSpPr>
          <p:spPr>
            <a:xfrm rot="10800000">
              <a:off x="548728" y="655350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47994671-CA33-4717-A8FD-65E4B287EDE2}"/>
                </a:ext>
              </a:extLst>
            </p:cNvPr>
            <p:cNvSpPr/>
            <p:nvPr/>
          </p:nvSpPr>
          <p:spPr>
            <a:xfrm rot="10800000">
              <a:off x="548728" y="610777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90EF06-BDC2-40AD-8D67-1476E3F291C1}"/>
                </a:ext>
              </a:extLst>
            </p:cNvPr>
            <p:cNvSpPr/>
            <p:nvPr/>
          </p:nvSpPr>
          <p:spPr>
            <a:xfrm rot="10800000">
              <a:off x="548728" y="566414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9E191DA8-2789-466B-B7DE-D8E661F4C559}"/>
                </a:ext>
              </a:extLst>
            </p:cNvPr>
            <p:cNvSpPr/>
            <p:nvPr/>
          </p:nvSpPr>
          <p:spPr>
            <a:xfrm rot="10800000">
              <a:off x="548728" y="521841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1063906B-91CB-4897-B6CA-890FC18CEE20}"/>
                </a:ext>
              </a:extLst>
            </p:cNvPr>
            <p:cNvSpPr/>
            <p:nvPr/>
          </p:nvSpPr>
          <p:spPr>
            <a:xfrm rot="10800000">
              <a:off x="548728" y="477058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BD5E7320-2CF9-4F8A-9614-70325B5CDAED}"/>
                </a:ext>
              </a:extLst>
            </p:cNvPr>
            <p:cNvSpPr/>
            <p:nvPr/>
          </p:nvSpPr>
          <p:spPr>
            <a:xfrm rot="10800000">
              <a:off x="548728" y="432275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1"/>
                    <a:pt x="60372" y="75724"/>
                    <a:pt x="41434" y="75724"/>
                  </a:cubicBezTo>
                  <a:cubicBezTo>
                    <a:pt x="22496" y="75724"/>
                    <a:pt x="7144" y="60371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B7EE3B4F-6080-4FC7-9F16-156ECA71029A}"/>
                </a:ext>
              </a:extLst>
            </p:cNvPr>
            <p:cNvSpPr/>
            <p:nvPr/>
          </p:nvSpPr>
          <p:spPr>
            <a:xfrm rot="10800000">
              <a:off x="548728" y="387701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9FDF6E52-5360-403C-935D-11881447B04A}"/>
                </a:ext>
              </a:extLst>
            </p:cNvPr>
            <p:cNvSpPr/>
            <p:nvPr/>
          </p:nvSpPr>
          <p:spPr>
            <a:xfrm rot="10800000">
              <a:off x="548728" y="343339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E2BEA45D-F495-4686-92A9-6F1F3E58C995}"/>
                </a:ext>
              </a:extLst>
            </p:cNvPr>
            <p:cNvSpPr/>
            <p:nvPr/>
          </p:nvSpPr>
          <p:spPr>
            <a:xfrm rot="10800000">
              <a:off x="548728" y="298345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D9A909F9-8468-4924-B7E0-5CD10990902C}"/>
                </a:ext>
              </a:extLst>
            </p:cNvPr>
            <p:cNvSpPr/>
            <p:nvPr/>
          </p:nvSpPr>
          <p:spPr>
            <a:xfrm rot="10800000">
              <a:off x="591619" y="698452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79019D7F-3BB7-47BB-AC4C-B2CD65179EC5}"/>
                </a:ext>
              </a:extLst>
            </p:cNvPr>
            <p:cNvSpPr/>
            <p:nvPr/>
          </p:nvSpPr>
          <p:spPr>
            <a:xfrm rot="10800000">
              <a:off x="591619" y="653668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D0097551-DA38-4447-B121-56A2DD652F7C}"/>
                </a:ext>
              </a:extLst>
            </p:cNvPr>
            <p:cNvSpPr/>
            <p:nvPr/>
          </p:nvSpPr>
          <p:spPr>
            <a:xfrm rot="10800000">
              <a:off x="591619" y="609095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AB45482B-6289-4995-8127-E5A71B33FE77}"/>
                </a:ext>
              </a:extLst>
            </p:cNvPr>
            <p:cNvSpPr/>
            <p:nvPr/>
          </p:nvSpPr>
          <p:spPr>
            <a:xfrm rot="10800000">
              <a:off x="591619" y="564522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ADD223A7-A480-40CB-B981-461823B66523}"/>
                </a:ext>
              </a:extLst>
            </p:cNvPr>
            <p:cNvSpPr/>
            <p:nvPr/>
          </p:nvSpPr>
          <p:spPr>
            <a:xfrm rot="10800000">
              <a:off x="591619" y="519949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504F6556-0218-4971-A025-9B5A6AA6B4F6}"/>
                </a:ext>
              </a:extLst>
            </p:cNvPr>
            <p:cNvSpPr/>
            <p:nvPr/>
          </p:nvSpPr>
          <p:spPr>
            <a:xfrm rot="10800000">
              <a:off x="591619" y="475166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E33EB4AB-5B19-4D82-8A4D-E55CBBD7C6BD}"/>
                </a:ext>
              </a:extLst>
            </p:cNvPr>
            <p:cNvSpPr/>
            <p:nvPr/>
          </p:nvSpPr>
          <p:spPr>
            <a:xfrm rot="10800000">
              <a:off x="591619" y="430593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0E7C08D1-1435-4F7F-884C-365B6AA27566}"/>
                </a:ext>
              </a:extLst>
            </p:cNvPr>
            <p:cNvSpPr/>
            <p:nvPr/>
          </p:nvSpPr>
          <p:spPr>
            <a:xfrm rot="10800000">
              <a:off x="591619" y="386019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E0F43A6E-FCAD-4E4A-A376-C176BF31AA7F}"/>
                </a:ext>
              </a:extLst>
            </p:cNvPr>
            <p:cNvSpPr/>
            <p:nvPr/>
          </p:nvSpPr>
          <p:spPr>
            <a:xfrm rot="10800000">
              <a:off x="591619" y="341446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EB3FD92-BB8C-4D59-834D-9215ADE529AB}"/>
                </a:ext>
              </a:extLst>
            </p:cNvPr>
            <p:cNvSpPr/>
            <p:nvPr/>
          </p:nvSpPr>
          <p:spPr>
            <a:xfrm rot="10800000">
              <a:off x="591619" y="296663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FE9CDE42-5839-435F-86B7-2359C7333FF7}"/>
                </a:ext>
              </a:extLst>
            </p:cNvPr>
            <p:cNvSpPr/>
            <p:nvPr/>
          </p:nvSpPr>
          <p:spPr>
            <a:xfrm rot="10800000">
              <a:off x="636612" y="698872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FCE0A0E-42F2-4BC5-9C15-12C505C05FA1}"/>
                </a:ext>
              </a:extLst>
            </p:cNvPr>
            <p:cNvSpPr/>
            <p:nvPr/>
          </p:nvSpPr>
          <p:spPr>
            <a:xfrm rot="10800000">
              <a:off x="636612" y="654089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EE5DC13B-D352-4AB9-916E-B8A9DCAF7138}"/>
                </a:ext>
              </a:extLst>
            </p:cNvPr>
            <p:cNvSpPr/>
            <p:nvPr/>
          </p:nvSpPr>
          <p:spPr>
            <a:xfrm rot="10800000">
              <a:off x="636612" y="609516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C11881D5-73CC-4D1C-AA45-13BE77A0284E}"/>
                </a:ext>
              </a:extLst>
            </p:cNvPr>
            <p:cNvSpPr/>
            <p:nvPr/>
          </p:nvSpPr>
          <p:spPr>
            <a:xfrm rot="10800000">
              <a:off x="636612" y="564943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504456E5-9C39-4A42-A56F-FFB986CD0320}"/>
                </a:ext>
              </a:extLst>
            </p:cNvPr>
            <p:cNvSpPr/>
            <p:nvPr/>
          </p:nvSpPr>
          <p:spPr>
            <a:xfrm rot="10800000">
              <a:off x="636612" y="520370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F18592D5-CDEC-4D9A-B7F6-84F297C903BE}"/>
                </a:ext>
              </a:extLst>
            </p:cNvPr>
            <p:cNvSpPr/>
            <p:nvPr/>
          </p:nvSpPr>
          <p:spPr>
            <a:xfrm rot="10800000">
              <a:off x="636612" y="475586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831CBD3A-DF4F-461C-8C3F-53B1FEC99D96}"/>
                </a:ext>
              </a:extLst>
            </p:cNvPr>
            <p:cNvSpPr/>
            <p:nvPr/>
          </p:nvSpPr>
          <p:spPr>
            <a:xfrm rot="10800000">
              <a:off x="636612" y="431013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1E3013DA-7D49-425A-ADD9-4870DF5A9862}"/>
                </a:ext>
              </a:extLst>
            </p:cNvPr>
            <p:cNvSpPr/>
            <p:nvPr/>
          </p:nvSpPr>
          <p:spPr>
            <a:xfrm rot="10800000">
              <a:off x="636612" y="386440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9E4753AF-B8BA-4105-8C56-A69E096349B0}"/>
                </a:ext>
              </a:extLst>
            </p:cNvPr>
            <p:cNvSpPr/>
            <p:nvPr/>
          </p:nvSpPr>
          <p:spPr>
            <a:xfrm rot="10800000">
              <a:off x="636612" y="341867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8567400-4237-498B-A55A-FF6D7B0FDE9B}"/>
                </a:ext>
              </a:extLst>
            </p:cNvPr>
            <p:cNvSpPr/>
            <p:nvPr/>
          </p:nvSpPr>
          <p:spPr>
            <a:xfrm rot="10800000">
              <a:off x="636612" y="297084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6926B67-9EE0-4F95-AF96-3D7197CEC56C}"/>
                </a:ext>
              </a:extLst>
            </p:cNvPr>
            <p:cNvSpPr/>
            <p:nvPr/>
          </p:nvSpPr>
          <p:spPr>
            <a:xfrm rot="10800000">
              <a:off x="681606" y="654509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D6C09654-FE62-4EB6-BF59-560E33E5C376}"/>
                </a:ext>
              </a:extLst>
            </p:cNvPr>
            <p:cNvSpPr/>
            <p:nvPr/>
          </p:nvSpPr>
          <p:spPr>
            <a:xfrm rot="10800000">
              <a:off x="681606" y="609936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0D856E5-A1F1-43C4-B576-0F834AA38797}"/>
                </a:ext>
              </a:extLst>
            </p:cNvPr>
            <p:cNvSpPr/>
            <p:nvPr/>
          </p:nvSpPr>
          <p:spPr>
            <a:xfrm rot="10800000">
              <a:off x="681606" y="565363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A11853A8-1F89-482D-A286-0936D076DE2C}"/>
                </a:ext>
              </a:extLst>
            </p:cNvPr>
            <p:cNvSpPr/>
            <p:nvPr/>
          </p:nvSpPr>
          <p:spPr>
            <a:xfrm rot="10800000">
              <a:off x="681606" y="520790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5EDA9B7E-2650-4763-91E3-402B4248F189}"/>
                </a:ext>
              </a:extLst>
            </p:cNvPr>
            <p:cNvSpPr/>
            <p:nvPr/>
          </p:nvSpPr>
          <p:spPr>
            <a:xfrm rot="10800000">
              <a:off x="681606" y="476007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9B303E2-F49C-47CF-B34F-C28BAD0780DE}"/>
                </a:ext>
              </a:extLst>
            </p:cNvPr>
            <p:cNvSpPr/>
            <p:nvPr/>
          </p:nvSpPr>
          <p:spPr>
            <a:xfrm rot="10800000">
              <a:off x="681606" y="431434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5C4FC927-77DA-439D-AA5F-E3B03F7501C5}"/>
                </a:ext>
              </a:extLst>
            </p:cNvPr>
            <p:cNvSpPr/>
            <p:nvPr/>
          </p:nvSpPr>
          <p:spPr>
            <a:xfrm rot="10800000">
              <a:off x="681606" y="386860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4773BC1C-5069-47CF-A033-A12F13C05CFE}"/>
                </a:ext>
              </a:extLst>
            </p:cNvPr>
            <p:cNvSpPr/>
            <p:nvPr/>
          </p:nvSpPr>
          <p:spPr>
            <a:xfrm rot="10800000">
              <a:off x="681606" y="342287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8F1F1D74-848D-42DF-B73C-28007A2498AB}"/>
                </a:ext>
              </a:extLst>
            </p:cNvPr>
            <p:cNvSpPr/>
            <p:nvPr/>
          </p:nvSpPr>
          <p:spPr>
            <a:xfrm rot="10800000">
              <a:off x="681606" y="297504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72017037-2229-41C9-89CE-1B80E0621A2E}"/>
                </a:ext>
              </a:extLst>
            </p:cNvPr>
            <p:cNvSpPr/>
            <p:nvPr/>
          </p:nvSpPr>
          <p:spPr>
            <a:xfrm rot="10800000">
              <a:off x="724707" y="697611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D7493598-2783-4192-A354-3E1D44C5873D}"/>
                </a:ext>
              </a:extLst>
            </p:cNvPr>
            <p:cNvSpPr/>
            <p:nvPr/>
          </p:nvSpPr>
          <p:spPr>
            <a:xfrm rot="10800000">
              <a:off x="724707" y="652827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331EB16F-ED88-4D00-BF1D-E7E428FD5A79}"/>
                </a:ext>
              </a:extLst>
            </p:cNvPr>
            <p:cNvSpPr/>
            <p:nvPr/>
          </p:nvSpPr>
          <p:spPr>
            <a:xfrm rot="10800000">
              <a:off x="724707" y="608254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77A5191-D9A5-44BE-98EC-F1110E39074B}"/>
                </a:ext>
              </a:extLst>
            </p:cNvPr>
            <p:cNvSpPr/>
            <p:nvPr/>
          </p:nvSpPr>
          <p:spPr>
            <a:xfrm rot="10800000">
              <a:off x="724707" y="563681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0964BFE7-AC2E-4D1F-B1B5-39367B28CCCA}"/>
                </a:ext>
              </a:extLst>
            </p:cNvPr>
            <p:cNvSpPr/>
            <p:nvPr/>
          </p:nvSpPr>
          <p:spPr>
            <a:xfrm rot="10800000">
              <a:off x="724707" y="519108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6CCA3361-A23C-463D-A7D1-867500BCE185}"/>
                </a:ext>
              </a:extLst>
            </p:cNvPr>
            <p:cNvSpPr/>
            <p:nvPr/>
          </p:nvSpPr>
          <p:spPr>
            <a:xfrm rot="10800000">
              <a:off x="724707" y="474325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552D154F-9B85-4884-85DF-21971C019C9A}"/>
                </a:ext>
              </a:extLst>
            </p:cNvPr>
            <p:cNvSpPr/>
            <p:nvPr/>
          </p:nvSpPr>
          <p:spPr>
            <a:xfrm rot="10800000">
              <a:off x="724707" y="429752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400F3C99-DF64-4D2F-8A23-2A8AA9D1C005}"/>
                </a:ext>
              </a:extLst>
            </p:cNvPr>
            <p:cNvSpPr/>
            <p:nvPr/>
          </p:nvSpPr>
          <p:spPr>
            <a:xfrm rot="10800000">
              <a:off x="724707" y="385178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DB4F269-3FB6-4C50-BC91-EF17BC7BC4C1}"/>
                </a:ext>
              </a:extLst>
            </p:cNvPr>
            <p:cNvSpPr/>
            <p:nvPr/>
          </p:nvSpPr>
          <p:spPr>
            <a:xfrm rot="10800000">
              <a:off x="724707" y="340605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583B529C-BCCB-4740-AACC-6C7896DE65EC}"/>
                </a:ext>
              </a:extLst>
            </p:cNvPr>
            <p:cNvSpPr/>
            <p:nvPr/>
          </p:nvSpPr>
          <p:spPr>
            <a:xfrm rot="10800000">
              <a:off x="724707" y="295822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C9AC1BFC-6BDA-484C-8273-34B9D6EDAADD}"/>
                </a:ext>
              </a:extLst>
            </p:cNvPr>
            <p:cNvSpPr/>
            <p:nvPr/>
          </p:nvSpPr>
          <p:spPr>
            <a:xfrm rot="10800000">
              <a:off x="769491" y="697821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62637967-AF5F-4ADF-A724-FC6D060498C4}"/>
                </a:ext>
              </a:extLst>
            </p:cNvPr>
            <p:cNvSpPr/>
            <p:nvPr/>
          </p:nvSpPr>
          <p:spPr>
            <a:xfrm rot="10800000">
              <a:off x="769491" y="653038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588A13CD-4E04-4CE9-9F3A-6A2F7CC97326}"/>
                </a:ext>
              </a:extLst>
            </p:cNvPr>
            <p:cNvSpPr/>
            <p:nvPr/>
          </p:nvSpPr>
          <p:spPr>
            <a:xfrm rot="10800000">
              <a:off x="769491" y="608464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80CF2482-9876-4164-B901-8849BE11A5A6}"/>
                </a:ext>
              </a:extLst>
            </p:cNvPr>
            <p:cNvSpPr/>
            <p:nvPr/>
          </p:nvSpPr>
          <p:spPr>
            <a:xfrm rot="10800000">
              <a:off x="769491" y="563891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B33C851-9B8C-4789-8505-7B791BA52EB5}"/>
                </a:ext>
              </a:extLst>
            </p:cNvPr>
            <p:cNvSpPr/>
            <p:nvPr/>
          </p:nvSpPr>
          <p:spPr>
            <a:xfrm rot="10800000">
              <a:off x="769491" y="519318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DDED6398-99C0-45AC-AB77-5E03A21033FC}"/>
                </a:ext>
              </a:extLst>
            </p:cNvPr>
            <p:cNvSpPr/>
            <p:nvPr/>
          </p:nvSpPr>
          <p:spPr>
            <a:xfrm rot="10800000">
              <a:off x="769491" y="474535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679E26F3-5283-4245-BE55-5FE78FBBCD8B}"/>
                </a:ext>
              </a:extLst>
            </p:cNvPr>
            <p:cNvSpPr/>
            <p:nvPr/>
          </p:nvSpPr>
          <p:spPr>
            <a:xfrm rot="10800000">
              <a:off x="769491" y="429962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0B49A4DA-0523-4903-AEC0-EC6D25F844E2}"/>
                </a:ext>
              </a:extLst>
            </p:cNvPr>
            <p:cNvSpPr/>
            <p:nvPr/>
          </p:nvSpPr>
          <p:spPr>
            <a:xfrm rot="10800000">
              <a:off x="769491" y="385389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DBFDD313-DF5A-4F7A-B5AF-86BDCDC2996D}"/>
                </a:ext>
              </a:extLst>
            </p:cNvPr>
            <p:cNvSpPr/>
            <p:nvPr/>
          </p:nvSpPr>
          <p:spPr>
            <a:xfrm rot="10800000">
              <a:off x="769491" y="340816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5693256-D8B8-46CE-A638-DAE41295FE20}"/>
                </a:ext>
              </a:extLst>
            </p:cNvPr>
            <p:cNvSpPr/>
            <p:nvPr/>
          </p:nvSpPr>
          <p:spPr>
            <a:xfrm rot="10800000">
              <a:off x="769491" y="296032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7DBA92FC-BCCC-4C46-A495-83E70E3F8D10}"/>
                </a:ext>
              </a:extLst>
            </p:cNvPr>
            <p:cNvSpPr/>
            <p:nvPr/>
          </p:nvSpPr>
          <p:spPr>
            <a:xfrm rot="10800000">
              <a:off x="814484" y="698241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C92B7C9C-F9A0-4600-9304-6AF98405B0EB}"/>
                </a:ext>
              </a:extLst>
            </p:cNvPr>
            <p:cNvSpPr/>
            <p:nvPr/>
          </p:nvSpPr>
          <p:spPr>
            <a:xfrm rot="10800000">
              <a:off x="814484" y="653458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5D9A5D94-86A9-4BEF-9238-7F8ED50FBA43}"/>
                </a:ext>
              </a:extLst>
            </p:cNvPr>
            <p:cNvSpPr/>
            <p:nvPr/>
          </p:nvSpPr>
          <p:spPr>
            <a:xfrm rot="10800000">
              <a:off x="814484" y="608885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E5F92C0F-C457-4C9D-ADB2-0DD21F91C9D2}"/>
                </a:ext>
              </a:extLst>
            </p:cNvPr>
            <p:cNvSpPr/>
            <p:nvPr/>
          </p:nvSpPr>
          <p:spPr>
            <a:xfrm rot="10800000">
              <a:off x="814484" y="564312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F80D8937-0602-4C6A-8920-F9991F5995FD}"/>
                </a:ext>
              </a:extLst>
            </p:cNvPr>
            <p:cNvSpPr/>
            <p:nvPr/>
          </p:nvSpPr>
          <p:spPr>
            <a:xfrm rot="10800000">
              <a:off x="814484" y="519739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E23050BE-8817-4FD3-975E-35DB8366D610}"/>
                </a:ext>
              </a:extLst>
            </p:cNvPr>
            <p:cNvSpPr/>
            <p:nvPr/>
          </p:nvSpPr>
          <p:spPr>
            <a:xfrm rot="10800000">
              <a:off x="814484" y="474956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EFB1C615-92F1-4831-91DE-66E2C436EB83}"/>
                </a:ext>
              </a:extLst>
            </p:cNvPr>
            <p:cNvSpPr/>
            <p:nvPr/>
          </p:nvSpPr>
          <p:spPr>
            <a:xfrm rot="10800000">
              <a:off x="814484" y="430382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09ACA991-83FD-4B8A-91B8-3299F7CB040E}"/>
                </a:ext>
              </a:extLst>
            </p:cNvPr>
            <p:cNvSpPr/>
            <p:nvPr/>
          </p:nvSpPr>
          <p:spPr>
            <a:xfrm rot="10800000">
              <a:off x="814484" y="385809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4D48A261-7E51-43FC-B24B-714F8C89E20C}"/>
                </a:ext>
              </a:extLst>
            </p:cNvPr>
            <p:cNvSpPr/>
            <p:nvPr/>
          </p:nvSpPr>
          <p:spPr>
            <a:xfrm rot="10800000">
              <a:off x="814484" y="341236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6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33BD5F44-EB45-4A1F-8A13-DA633E7663DC}"/>
                </a:ext>
              </a:extLst>
            </p:cNvPr>
            <p:cNvSpPr/>
            <p:nvPr/>
          </p:nvSpPr>
          <p:spPr>
            <a:xfrm rot="10800000">
              <a:off x="814484" y="296453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9FCED85B-5A05-46A5-A392-7F8F92EBEDC7}"/>
                </a:ext>
              </a:extLst>
            </p:cNvPr>
            <p:cNvSpPr/>
            <p:nvPr/>
          </p:nvSpPr>
          <p:spPr>
            <a:xfrm rot="10800000">
              <a:off x="857375" y="696559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DB811A48-543F-409C-A9E3-E9CEDD9FD884}"/>
                </a:ext>
              </a:extLst>
            </p:cNvPr>
            <p:cNvSpPr/>
            <p:nvPr/>
          </p:nvSpPr>
          <p:spPr>
            <a:xfrm rot="10800000">
              <a:off x="857375" y="651776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38B7E6C7-F83D-438C-9BE5-EED160DCCE2C}"/>
                </a:ext>
              </a:extLst>
            </p:cNvPr>
            <p:cNvSpPr/>
            <p:nvPr/>
          </p:nvSpPr>
          <p:spPr>
            <a:xfrm rot="10800000">
              <a:off x="857375" y="607203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29F18B3F-9581-41E6-90E1-B4ABB70F4650}"/>
                </a:ext>
              </a:extLst>
            </p:cNvPr>
            <p:cNvSpPr/>
            <p:nvPr/>
          </p:nvSpPr>
          <p:spPr>
            <a:xfrm rot="10800000">
              <a:off x="857375" y="562630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E9E06498-DF57-4EEE-8306-18B081B0AF1D}"/>
                </a:ext>
              </a:extLst>
            </p:cNvPr>
            <p:cNvSpPr/>
            <p:nvPr/>
          </p:nvSpPr>
          <p:spPr>
            <a:xfrm rot="10800000">
              <a:off x="857375" y="518057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1FEF7493-086F-4A35-B33C-2CA1898BA395}"/>
                </a:ext>
              </a:extLst>
            </p:cNvPr>
            <p:cNvSpPr/>
            <p:nvPr/>
          </p:nvSpPr>
          <p:spPr>
            <a:xfrm rot="10800000">
              <a:off x="857375" y="473274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948A57A-F998-421C-96A3-75ACCC17D828}"/>
                </a:ext>
              </a:extLst>
            </p:cNvPr>
            <p:cNvSpPr/>
            <p:nvPr/>
          </p:nvSpPr>
          <p:spPr>
            <a:xfrm rot="10800000">
              <a:off x="857375" y="428700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49F96456-A233-4DAE-A465-4392F38F954F}"/>
                </a:ext>
              </a:extLst>
            </p:cNvPr>
            <p:cNvSpPr/>
            <p:nvPr/>
          </p:nvSpPr>
          <p:spPr>
            <a:xfrm rot="10800000">
              <a:off x="857375" y="384127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75152051-DB1F-4A12-A002-545D1CFB5B0B}"/>
                </a:ext>
              </a:extLst>
            </p:cNvPr>
            <p:cNvSpPr/>
            <p:nvPr/>
          </p:nvSpPr>
          <p:spPr>
            <a:xfrm rot="10800000">
              <a:off x="857375" y="339554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2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6E7B580-3821-48EB-BA3E-7D398A06958C}"/>
                </a:ext>
              </a:extLst>
            </p:cNvPr>
            <p:cNvSpPr/>
            <p:nvPr/>
          </p:nvSpPr>
          <p:spPr>
            <a:xfrm rot="10800000">
              <a:off x="857375" y="294771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41" name="Group 540">
            <a:extLst>
              <a:ext uri="{FF2B5EF4-FFF2-40B4-BE49-F238E27FC236}">
                <a16:creationId xmlns:a16="http://schemas.microsoft.com/office/drawing/2014/main" id="{8B7F28C5-EB50-42AC-AFB5-07C135F4C7A6}"/>
              </a:ext>
            </a:extLst>
          </p:cNvPr>
          <p:cNvGrpSpPr/>
          <p:nvPr userDrawn="1"/>
        </p:nvGrpSpPr>
        <p:grpSpPr>
          <a:xfrm>
            <a:off x="11659067" y="6316980"/>
            <a:ext cx="427800" cy="431129"/>
            <a:chOff x="11751285" y="6413402"/>
            <a:chExt cx="335940" cy="338554"/>
          </a:xfrm>
        </p:grpSpPr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186DE6B-B76A-4B47-8151-8CF477C0B74E}"/>
                </a:ext>
              </a:extLst>
            </p:cNvPr>
            <p:cNvSpPr/>
            <p:nvPr/>
          </p:nvSpPr>
          <p:spPr>
            <a:xfrm>
              <a:off x="1175128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FDD1B2B5-669C-43A7-AC6F-BC805732D9D2}"/>
                </a:ext>
              </a:extLst>
            </p:cNvPr>
            <p:cNvSpPr/>
            <p:nvPr/>
          </p:nvSpPr>
          <p:spPr>
            <a:xfrm>
              <a:off x="1179707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DCB6038B-28AC-4F3D-ACA4-6116AAECC037}"/>
                </a:ext>
              </a:extLst>
            </p:cNvPr>
            <p:cNvSpPr/>
            <p:nvPr/>
          </p:nvSpPr>
          <p:spPr>
            <a:xfrm>
              <a:off x="11842872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A1F2C86E-C6F7-43DA-A131-A4B82C924606}"/>
                </a:ext>
              </a:extLst>
            </p:cNvPr>
            <p:cNvSpPr/>
            <p:nvPr/>
          </p:nvSpPr>
          <p:spPr>
            <a:xfrm>
              <a:off x="1188866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29EF4846-C1F7-4077-BC89-8399E462E488}"/>
                </a:ext>
              </a:extLst>
            </p:cNvPr>
            <p:cNvSpPr/>
            <p:nvPr/>
          </p:nvSpPr>
          <p:spPr>
            <a:xfrm>
              <a:off x="1193445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B243E9EE-BF98-4C00-A01B-78A2F05AF05A}"/>
                </a:ext>
              </a:extLst>
            </p:cNvPr>
            <p:cNvSpPr/>
            <p:nvPr/>
          </p:nvSpPr>
          <p:spPr>
            <a:xfrm>
              <a:off x="11980252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A3CFC04F-35EB-4B80-942E-6EDDB2B0DF25}"/>
                </a:ext>
              </a:extLst>
            </p:cNvPr>
            <p:cNvSpPr/>
            <p:nvPr/>
          </p:nvSpPr>
          <p:spPr>
            <a:xfrm>
              <a:off x="1202604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0F8696CA-4F53-482F-8EE0-F15214E2C6FB}"/>
                </a:ext>
              </a:extLst>
            </p:cNvPr>
            <p:cNvSpPr/>
            <p:nvPr/>
          </p:nvSpPr>
          <p:spPr>
            <a:xfrm>
              <a:off x="1207183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6CF40444-8D64-404A-B569-AD0C7EAC038F}"/>
                </a:ext>
              </a:extLst>
            </p:cNvPr>
            <p:cNvSpPr/>
            <p:nvPr/>
          </p:nvSpPr>
          <p:spPr>
            <a:xfrm>
              <a:off x="1175128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348802AA-BBA2-4940-BFA5-E63F1FB9A25D}"/>
                </a:ext>
              </a:extLst>
            </p:cNvPr>
            <p:cNvSpPr/>
            <p:nvPr/>
          </p:nvSpPr>
          <p:spPr>
            <a:xfrm>
              <a:off x="1179707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DE701C32-C442-419E-BE8E-238AC6246CF7}"/>
                </a:ext>
              </a:extLst>
            </p:cNvPr>
            <p:cNvSpPr/>
            <p:nvPr/>
          </p:nvSpPr>
          <p:spPr>
            <a:xfrm>
              <a:off x="11842872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2872AA49-80BE-4F3F-A50D-42EB4585F661}"/>
                </a:ext>
              </a:extLst>
            </p:cNvPr>
            <p:cNvSpPr/>
            <p:nvPr/>
          </p:nvSpPr>
          <p:spPr>
            <a:xfrm>
              <a:off x="1188866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4DA3FB52-98E1-41C4-B790-DAA5D8C42C2E}"/>
                </a:ext>
              </a:extLst>
            </p:cNvPr>
            <p:cNvSpPr/>
            <p:nvPr/>
          </p:nvSpPr>
          <p:spPr>
            <a:xfrm>
              <a:off x="1193445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9CDB3045-0B2C-4943-B91A-9D42AEF2B343}"/>
                </a:ext>
              </a:extLst>
            </p:cNvPr>
            <p:cNvSpPr/>
            <p:nvPr/>
          </p:nvSpPr>
          <p:spPr>
            <a:xfrm>
              <a:off x="11980252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4DBA0102-DB4D-4B12-8CA9-C3DD15DE4214}"/>
                </a:ext>
              </a:extLst>
            </p:cNvPr>
            <p:cNvSpPr/>
            <p:nvPr/>
          </p:nvSpPr>
          <p:spPr>
            <a:xfrm>
              <a:off x="1202604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1E0DA989-448B-4A92-AC7B-7DDED62B24AA}"/>
                </a:ext>
              </a:extLst>
            </p:cNvPr>
            <p:cNvSpPr/>
            <p:nvPr/>
          </p:nvSpPr>
          <p:spPr>
            <a:xfrm>
              <a:off x="1207183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0C2CAB59-9D0A-42BD-8F7F-AB87D05E2C2F}"/>
                </a:ext>
              </a:extLst>
            </p:cNvPr>
            <p:cNvSpPr/>
            <p:nvPr/>
          </p:nvSpPr>
          <p:spPr>
            <a:xfrm>
              <a:off x="11751285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0F3C544B-0970-4340-A916-9FD2AC42ADD5}"/>
                </a:ext>
              </a:extLst>
            </p:cNvPr>
            <p:cNvSpPr/>
            <p:nvPr/>
          </p:nvSpPr>
          <p:spPr>
            <a:xfrm>
              <a:off x="11797078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63AC1A80-85C1-4A10-877E-6F9942FA0EAD}"/>
                </a:ext>
              </a:extLst>
            </p:cNvPr>
            <p:cNvSpPr/>
            <p:nvPr/>
          </p:nvSpPr>
          <p:spPr>
            <a:xfrm>
              <a:off x="12026045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3606AD9D-6A1F-4964-A8AA-17CAF2B711A7}"/>
                </a:ext>
              </a:extLst>
            </p:cNvPr>
            <p:cNvSpPr/>
            <p:nvPr/>
          </p:nvSpPr>
          <p:spPr>
            <a:xfrm>
              <a:off x="12071838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B8BE6246-2211-4F04-95A4-CC7A0C73E35D}"/>
                </a:ext>
              </a:extLst>
            </p:cNvPr>
            <p:cNvSpPr/>
            <p:nvPr/>
          </p:nvSpPr>
          <p:spPr>
            <a:xfrm>
              <a:off x="11751285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072A88FF-C704-40AC-8177-C89E7EACA953}"/>
                </a:ext>
              </a:extLst>
            </p:cNvPr>
            <p:cNvSpPr/>
            <p:nvPr/>
          </p:nvSpPr>
          <p:spPr>
            <a:xfrm>
              <a:off x="11797078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7C8BD524-6AF8-4A67-8F81-184F962AAF13}"/>
                </a:ext>
              </a:extLst>
            </p:cNvPr>
            <p:cNvSpPr/>
            <p:nvPr/>
          </p:nvSpPr>
          <p:spPr>
            <a:xfrm>
              <a:off x="12026045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2F2ED6BE-0D69-4B53-9A21-B08AA302B2B3}"/>
                </a:ext>
              </a:extLst>
            </p:cNvPr>
            <p:cNvSpPr/>
            <p:nvPr/>
          </p:nvSpPr>
          <p:spPr>
            <a:xfrm>
              <a:off x="12071838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04F499B7-CE4A-4A78-988D-D196EA9DDD5C}"/>
                </a:ext>
              </a:extLst>
            </p:cNvPr>
            <p:cNvSpPr/>
            <p:nvPr/>
          </p:nvSpPr>
          <p:spPr>
            <a:xfrm>
              <a:off x="11751285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15715215-F563-4E14-84A2-0B9B123DD904}"/>
                </a:ext>
              </a:extLst>
            </p:cNvPr>
            <p:cNvSpPr/>
            <p:nvPr/>
          </p:nvSpPr>
          <p:spPr>
            <a:xfrm>
              <a:off x="11797078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53051A75-74ED-49FC-8476-CF6EACD1D3B5}"/>
                </a:ext>
              </a:extLst>
            </p:cNvPr>
            <p:cNvSpPr/>
            <p:nvPr/>
          </p:nvSpPr>
          <p:spPr>
            <a:xfrm>
              <a:off x="12026045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ED7BFEA1-C8B4-45F7-BFD9-9A5784899A6E}"/>
                </a:ext>
              </a:extLst>
            </p:cNvPr>
            <p:cNvSpPr/>
            <p:nvPr/>
          </p:nvSpPr>
          <p:spPr>
            <a:xfrm>
              <a:off x="12071838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6D146205-CA78-45AB-BA44-B00E41A3F0AA}"/>
                </a:ext>
              </a:extLst>
            </p:cNvPr>
            <p:cNvSpPr/>
            <p:nvPr/>
          </p:nvSpPr>
          <p:spPr>
            <a:xfrm>
              <a:off x="11751285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54C83600-6486-4837-9F4E-72C6F4A582DF}"/>
                </a:ext>
              </a:extLst>
            </p:cNvPr>
            <p:cNvSpPr/>
            <p:nvPr/>
          </p:nvSpPr>
          <p:spPr>
            <a:xfrm>
              <a:off x="11797078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5660FF0F-74D4-4E1D-915F-DCF363C6295B}"/>
                </a:ext>
              </a:extLst>
            </p:cNvPr>
            <p:cNvSpPr/>
            <p:nvPr/>
          </p:nvSpPr>
          <p:spPr>
            <a:xfrm>
              <a:off x="12026045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F2B39CAB-988F-4E85-88A2-007F43B45C10}"/>
                </a:ext>
              </a:extLst>
            </p:cNvPr>
            <p:cNvSpPr/>
            <p:nvPr/>
          </p:nvSpPr>
          <p:spPr>
            <a:xfrm>
              <a:off x="12071838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CAC73CDE-780A-4993-B501-4F9F782BC38B}"/>
                </a:ext>
              </a:extLst>
            </p:cNvPr>
            <p:cNvSpPr/>
            <p:nvPr/>
          </p:nvSpPr>
          <p:spPr>
            <a:xfrm>
              <a:off x="1175128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F2DB99EE-4668-42D7-801E-717DD097FF16}"/>
                </a:ext>
              </a:extLst>
            </p:cNvPr>
            <p:cNvSpPr/>
            <p:nvPr/>
          </p:nvSpPr>
          <p:spPr>
            <a:xfrm>
              <a:off x="1179707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60CA01BA-87FB-4842-BCED-1776BFE4F9C0}"/>
                </a:ext>
              </a:extLst>
            </p:cNvPr>
            <p:cNvSpPr/>
            <p:nvPr/>
          </p:nvSpPr>
          <p:spPr>
            <a:xfrm>
              <a:off x="11842872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>
              <a:extLst>
                <a:ext uri="{FF2B5EF4-FFF2-40B4-BE49-F238E27FC236}">
                  <a16:creationId xmlns:a16="http://schemas.microsoft.com/office/drawing/2014/main" id="{2BDB1827-0E79-48FC-B788-E51C8AEC7D6A}"/>
                </a:ext>
              </a:extLst>
            </p:cNvPr>
            <p:cNvSpPr/>
            <p:nvPr/>
          </p:nvSpPr>
          <p:spPr>
            <a:xfrm>
              <a:off x="1188866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>
              <a:extLst>
                <a:ext uri="{FF2B5EF4-FFF2-40B4-BE49-F238E27FC236}">
                  <a16:creationId xmlns:a16="http://schemas.microsoft.com/office/drawing/2014/main" id="{06D8AA2E-A56F-4CB8-8003-8EEAA133FCE2}"/>
                </a:ext>
              </a:extLst>
            </p:cNvPr>
            <p:cNvSpPr/>
            <p:nvPr/>
          </p:nvSpPr>
          <p:spPr>
            <a:xfrm>
              <a:off x="1193445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C4D3AF3D-A0D8-4CCF-AE39-BBF34F98FFD9}"/>
                </a:ext>
              </a:extLst>
            </p:cNvPr>
            <p:cNvSpPr/>
            <p:nvPr/>
          </p:nvSpPr>
          <p:spPr>
            <a:xfrm>
              <a:off x="11980252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784B4F03-C561-42A5-9ADB-FF375830DA2E}"/>
                </a:ext>
              </a:extLst>
            </p:cNvPr>
            <p:cNvSpPr/>
            <p:nvPr/>
          </p:nvSpPr>
          <p:spPr>
            <a:xfrm>
              <a:off x="1202604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B147BACB-2943-4E57-A6EA-4ECAEB6EA945}"/>
                </a:ext>
              </a:extLst>
            </p:cNvPr>
            <p:cNvSpPr/>
            <p:nvPr/>
          </p:nvSpPr>
          <p:spPr>
            <a:xfrm>
              <a:off x="1207183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A65CCF40-50AA-40B6-9128-587F39C89F32}"/>
                </a:ext>
              </a:extLst>
            </p:cNvPr>
            <p:cNvSpPr/>
            <p:nvPr/>
          </p:nvSpPr>
          <p:spPr>
            <a:xfrm>
              <a:off x="1175128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>
              <a:extLst>
                <a:ext uri="{FF2B5EF4-FFF2-40B4-BE49-F238E27FC236}">
                  <a16:creationId xmlns:a16="http://schemas.microsoft.com/office/drawing/2014/main" id="{C9BDB962-C2C3-4C2D-A988-79DCAD840375}"/>
                </a:ext>
              </a:extLst>
            </p:cNvPr>
            <p:cNvSpPr/>
            <p:nvPr/>
          </p:nvSpPr>
          <p:spPr>
            <a:xfrm>
              <a:off x="1179707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>
              <a:extLst>
                <a:ext uri="{FF2B5EF4-FFF2-40B4-BE49-F238E27FC236}">
                  <a16:creationId xmlns:a16="http://schemas.microsoft.com/office/drawing/2014/main" id="{AA6FB8A0-FD0B-45A9-9A02-494212CE002F}"/>
                </a:ext>
              </a:extLst>
            </p:cNvPr>
            <p:cNvSpPr/>
            <p:nvPr/>
          </p:nvSpPr>
          <p:spPr>
            <a:xfrm>
              <a:off x="11842872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>
              <a:extLst>
                <a:ext uri="{FF2B5EF4-FFF2-40B4-BE49-F238E27FC236}">
                  <a16:creationId xmlns:a16="http://schemas.microsoft.com/office/drawing/2014/main" id="{F7BB58BF-1250-4898-B9E4-F4F78456C434}"/>
                </a:ext>
              </a:extLst>
            </p:cNvPr>
            <p:cNvSpPr/>
            <p:nvPr/>
          </p:nvSpPr>
          <p:spPr>
            <a:xfrm>
              <a:off x="1188866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68C6D0D4-C13A-4246-AF25-FE226158B74D}"/>
                </a:ext>
              </a:extLst>
            </p:cNvPr>
            <p:cNvSpPr/>
            <p:nvPr/>
          </p:nvSpPr>
          <p:spPr>
            <a:xfrm>
              <a:off x="1193445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1214467F-AF95-40FA-A52A-011FAB7AE56D}"/>
                </a:ext>
              </a:extLst>
            </p:cNvPr>
            <p:cNvSpPr/>
            <p:nvPr/>
          </p:nvSpPr>
          <p:spPr>
            <a:xfrm>
              <a:off x="11980252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826CE8B9-EEA3-4121-B1D3-3C08A0B30428}"/>
                </a:ext>
              </a:extLst>
            </p:cNvPr>
            <p:cNvSpPr/>
            <p:nvPr/>
          </p:nvSpPr>
          <p:spPr>
            <a:xfrm>
              <a:off x="1202604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>
              <a:extLst>
                <a:ext uri="{FF2B5EF4-FFF2-40B4-BE49-F238E27FC236}">
                  <a16:creationId xmlns:a16="http://schemas.microsoft.com/office/drawing/2014/main" id="{DDE285EC-E7C3-4F0C-8C9B-BA78C5E906F4}"/>
                </a:ext>
              </a:extLst>
            </p:cNvPr>
            <p:cNvSpPr/>
            <p:nvPr/>
          </p:nvSpPr>
          <p:spPr>
            <a:xfrm>
              <a:off x="1207183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0" name="Text Placeholder 514">
            <a:extLst>
              <a:ext uri="{FF2B5EF4-FFF2-40B4-BE49-F238E27FC236}">
                <a16:creationId xmlns:a16="http://schemas.microsoft.com/office/drawing/2014/main" id="{F72D7AD6-37DC-4AD4-9027-2F043BBFAF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9419" y="275490"/>
            <a:ext cx="10462477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3200" b="1" dirty="0">
                <a:solidFill>
                  <a:srgbClr val="36365C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marL="228600" lvl="0" indent="-457200" defTabSz="457200"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591" name="Slide Number Placeholder 6">
            <a:extLst>
              <a:ext uri="{FF2B5EF4-FFF2-40B4-BE49-F238E27FC236}">
                <a16:creationId xmlns:a16="http://schemas.microsoft.com/office/drawing/2014/main" id="{B1B662FD-9C51-40F2-9357-1C98DFB63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z="1200" smtClean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algn="ctr"/>
            <a:fld id="{34BBD95C-5847-41D4-A95D-7A604938DF3E}" type="slidenum">
              <a:rPr lang="en-US" smtClean="0"/>
              <a:pPr algn="ctr"/>
              <a:t>‹#›</a:t>
            </a:fld>
            <a:endParaRPr lang="en-US"/>
          </a:p>
        </p:txBody>
      </p:sp>
      <p:sp>
        <p:nvSpPr>
          <p:cNvPr id="612" name="Oval 611">
            <a:extLst>
              <a:ext uri="{FF2B5EF4-FFF2-40B4-BE49-F238E27FC236}">
                <a16:creationId xmlns:a16="http://schemas.microsoft.com/office/drawing/2014/main" id="{07E7E53E-AF76-4FB9-A56D-EB30D00BBE5D}"/>
              </a:ext>
            </a:extLst>
          </p:cNvPr>
          <p:cNvSpPr/>
          <p:nvPr userDrawn="1"/>
        </p:nvSpPr>
        <p:spPr>
          <a:xfrm>
            <a:off x="871311" y="1598691"/>
            <a:ext cx="2033562" cy="2033562"/>
          </a:xfrm>
          <a:prstGeom prst="ellipse">
            <a:avLst/>
          </a:prstGeom>
          <a:gradFill>
            <a:gsLst>
              <a:gs pos="53000">
                <a:srgbClr val="160976"/>
              </a:gs>
              <a:gs pos="84000">
                <a:srgbClr val="010673"/>
              </a:gs>
              <a:gs pos="0">
                <a:srgbClr val="4F127F">
                  <a:alpha val="90000"/>
                </a:srgbClr>
              </a:gs>
            </a:gsLst>
            <a:lin ang="8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4" name="Group 613">
            <a:extLst>
              <a:ext uri="{FF2B5EF4-FFF2-40B4-BE49-F238E27FC236}">
                <a16:creationId xmlns:a16="http://schemas.microsoft.com/office/drawing/2014/main" id="{934987E4-1412-4629-837D-1B54E55565C5}"/>
              </a:ext>
            </a:extLst>
          </p:cNvPr>
          <p:cNvGrpSpPr/>
          <p:nvPr userDrawn="1"/>
        </p:nvGrpSpPr>
        <p:grpSpPr>
          <a:xfrm>
            <a:off x="745732" y="1473112"/>
            <a:ext cx="5138941" cy="2284720"/>
            <a:chOff x="745732" y="1473112"/>
            <a:chExt cx="5138941" cy="2284720"/>
          </a:xfrm>
        </p:grpSpPr>
        <p:sp>
          <p:nvSpPr>
            <p:cNvPr id="615" name="Arc 614">
              <a:extLst>
                <a:ext uri="{FF2B5EF4-FFF2-40B4-BE49-F238E27FC236}">
                  <a16:creationId xmlns:a16="http://schemas.microsoft.com/office/drawing/2014/main" id="{2EE8B57F-1958-4123-BF88-0532133EA6AC}"/>
                </a:ext>
              </a:extLst>
            </p:cNvPr>
            <p:cNvSpPr/>
            <p:nvPr/>
          </p:nvSpPr>
          <p:spPr>
            <a:xfrm flipH="1" flipV="1">
              <a:off x="745732" y="1473112"/>
              <a:ext cx="2284720" cy="2284720"/>
            </a:xfrm>
            <a:prstGeom prst="arc">
              <a:avLst>
                <a:gd name="adj1" fmla="val 6123682"/>
                <a:gd name="adj2" fmla="val 10016834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16" name="Straight Connector 615">
              <a:extLst>
                <a:ext uri="{FF2B5EF4-FFF2-40B4-BE49-F238E27FC236}">
                  <a16:creationId xmlns:a16="http://schemas.microsoft.com/office/drawing/2014/main" id="{F2FC5C41-8CD9-49EF-9B7F-C06D696BF209}"/>
                </a:ext>
              </a:extLst>
            </p:cNvPr>
            <p:cNvCxnSpPr>
              <a:cxnSpLocks/>
              <a:endCxn id="615" idx="2"/>
            </p:cNvCxnSpPr>
            <p:nvPr/>
          </p:nvCxnSpPr>
          <p:spPr>
            <a:xfrm flipH="1">
              <a:off x="3000936" y="2357472"/>
              <a:ext cx="288373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7" name="Oval 616">
            <a:extLst>
              <a:ext uri="{FF2B5EF4-FFF2-40B4-BE49-F238E27FC236}">
                <a16:creationId xmlns:a16="http://schemas.microsoft.com/office/drawing/2014/main" id="{79BAD7D7-6504-4DFC-9892-ABD9CFA67A9E}"/>
              </a:ext>
            </a:extLst>
          </p:cNvPr>
          <p:cNvSpPr/>
          <p:nvPr userDrawn="1"/>
        </p:nvSpPr>
        <p:spPr>
          <a:xfrm>
            <a:off x="3138862" y="1752802"/>
            <a:ext cx="464073" cy="464073"/>
          </a:xfrm>
          <a:prstGeom prst="ellipse">
            <a:avLst/>
          </a:prstGeom>
          <a:solidFill>
            <a:srgbClr val="1569B2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1" name="Oval 620">
            <a:extLst>
              <a:ext uri="{FF2B5EF4-FFF2-40B4-BE49-F238E27FC236}">
                <a16:creationId xmlns:a16="http://schemas.microsoft.com/office/drawing/2014/main" id="{6A23DF21-5EB1-4C76-958E-7AADF5F6AA75}"/>
              </a:ext>
            </a:extLst>
          </p:cNvPr>
          <p:cNvSpPr/>
          <p:nvPr/>
        </p:nvSpPr>
        <p:spPr>
          <a:xfrm>
            <a:off x="6604164" y="1598691"/>
            <a:ext cx="2033562" cy="2033562"/>
          </a:xfrm>
          <a:prstGeom prst="ellipse">
            <a:avLst/>
          </a:prstGeom>
          <a:gradFill>
            <a:gsLst>
              <a:gs pos="53000">
                <a:srgbClr val="160976"/>
              </a:gs>
              <a:gs pos="84000">
                <a:srgbClr val="010673"/>
              </a:gs>
              <a:gs pos="0">
                <a:srgbClr val="4F127F">
                  <a:alpha val="90000"/>
                </a:srgbClr>
              </a:gs>
            </a:gsLst>
            <a:lin ang="8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3" name="Group 622">
            <a:extLst>
              <a:ext uri="{FF2B5EF4-FFF2-40B4-BE49-F238E27FC236}">
                <a16:creationId xmlns:a16="http://schemas.microsoft.com/office/drawing/2014/main" id="{284693C2-4A37-40C0-B388-19AB78EE9D48}"/>
              </a:ext>
            </a:extLst>
          </p:cNvPr>
          <p:cNvGrpSpPr/>
          <p:nvPr userDrawn="1"/>
        </p:nvGrpSpPr>
        <p:grpSpPr>
          <a:xfrm>
            <a:off x="6478585" y="1473112"/>
            <a:ext cx="5138941" cy="2284720"/>
            <a:chOff x="6478585" y="1473112"/>
            <a:chExt cx="5138941" cy="2284720"/>
          </a:xfrm>
        </p:grpSpPr>
        <p:sp>
          <p:nvSpPr>
            <p:cNvPr id="624" name="Arc 623">
              <a:extLst>
                <a:ext uri="{FF2B5EF4-FFF2-40B4-BE49-F238E27FC236}">
                  <a16:creationId xmlns:a16="http://schemas.microsoft.com/office/drawing/2014/main" id="{74704E81-2DCD-4ACA-AFC2-01C39A8CA9F6}"/>
                </a:ext>
              </a:extLst>
            </p:cNvPr>
            <p:cNvSpPr/>
            <p:nvPr/>
          </p:nvSpPr>
          <p:spPr>
            <a:xfrm flipH="1" flipV="1">
              <a:off x="6478585" y="1473112"/>
              <a:ext cx="2284720" cy="2284720"/>
            </a:xfrm>
            <a:prstGeom prst="arc">
              <a:avLst>
                <a:gd name="adj1" fmla="val 6123682"/>
                <a:gd name="adj2" fmla="val 10016834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25" name="Straight Connector 624">
              <a:extLst>
                <a:ext uri="{FF2B5EF4-FFF2-40B4-BE49-F238E27FC236}">
                  <a16:creationId xmlns:a16="http://schemas.microsoft.com/office/drawing/2014/main" id="{CBA07E70-916A-475C-B6FF-28BC036900B3}"/>
                </a:ext>
              </a:extLst>
            </p:cNvPr>
            <p:cNvCxnSpPr>
              <a:cxnSpLocks/>
              <a:endCxn id="624" idx="2"/>
            </p:cNvCxnSpPr>
            <p:nvPr/>
          </p:nvCxnSpPr>
          <p:spPr>
            <a:xfrm flipH="1">
              <a:off x="8733789" y="2357472"/>
              <a:ext cx="288373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6" name="Oval 625">
            <a:extLst>
              <a:ext uri="{FF2B5EF4-FFF2-40B4-BE49-F238E27FC236}">
                <a16:creationId xmlns:a16="http://schemas.microsoft.com/office/drawing/2014/main" id="{4307CB2F-2D30-432B-9ED2-6804ED032D09}"/>
              </a:ext>
            </a:extLst>
          </p:cNvPr>
          <p:cNvSpPr/>
          <p:nvPr userDrawn="1"/>
        </p:nvSpPr>
        <p:spPr>
          <a:xfrm>
            <a:off x="8871715" y="1752802"/>
            <a:ext cx="464073" cy="464073"/>
          </a:xfrm>
          <a:prstGeom prst="ellipse">
            <a:avLst/>
          </a:prstGeom>
          <a:solidFill>
            <a:srgbClr val="1569B2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9" name="Group 628">
            <a:extLst>
              <a:ext uri="{FF2B5EF4-FFF2-40B4-BE49-F238E27FC236}">
                <a16:creationId xmlns:a16="http://schemas.microsoft.com/office/drawing/2014/main" id="{AB72D2B8-74A2-47DD-81D2-0DA0FC30667A}"/>
              </a:ext>
            </a:extLst>
          </p:cNvPr>
          <p:cNvGrpSpPr/>
          <p:nvPr userDrawn="1"/>
        </p:nvGrpSpPr>
        <p:grpSpPr>
          <a:xfrm>
            <a:off x="745732" y="4001547"/>
            <a:ext cx="5138941" cy="2284720"/>
            <a:chOff x="573326" y="1181694"/>
            <a:chExt cx="5138941" cy="2284720"/>
          </a:xfrm>
        </p:grpSpPr>
        <p:sp>
          <p:nvSpPr>
            <p:cNvPr id="633" name="Oval 632">
              <a:extLst>
                <a:ext uri="{FF2B5EF4-FFF2-40B4-BE49-F238E27FC236}">
                  <a16:creationId xmlns:a16="http://schemas.microsoft.com/office/drawing/2014/main" id="{BB20CBA8-E438-478A-A13E-4BF134C262F3}"/>
                </a:ext>
              </a:extLst>
            </p:cNvPr>
            <p:cNvSpPr/>
            <p:nvPr/>
          </p:nvSpPr>
          <p:spPr>
            <a:xfrm>
              <a:off x="698905" y="1307273"/>
              <a:ext cx="2033562" cy="2033562"/>
            </a:xfrm>
            <a:prstGeom prst="ellipse">
              <a:avLst/>
            </a:pr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1" name="Arc 630">
              <a:extLst>
                <a:ext uri="{FF2B5EF4-FFF2-40B4-BE49-F238E27FC236}">
                  <a16:creationId xmlns:a16="http://schemas.microsoft.com/office/drawing/2014/main" id="{4A01550A-02A7-4286-A688-1E7158406B44}"/>
                </a:ext>
              </a:extLst>
            </p:cNvPr>
            <p:cNvSpPr/>
            <p:nvPr/>
          </p:nvSpPr>
          <p:spPr>
            <a:xfrm flipH="1" flipV="1">
              <a:off x="573326" y="1181694"/>
              <a:ext cx="2284720" cy="2284720"/>
            </a:xfrm>
            <a:prstGeom prst="arc">
              <a:avLst>
                <a:gd name="adj1" fmla="val 6123682"/>
                <a:gd name="adj2" fmla="val 10016834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32" name="Straight Connector 631">
              <a:extLst>
                <a:ext uri="{FF2B5EF4-FFF2-40B4-BE49-F238E27FC236}">
                  <a16:creationId xmlns:a16="http://schemas.microsoft.com/office/drawing/2014/main" id="{A88189C5-EAAF-443F-922E-23449E0F3DEC}"/>
                </a:ext>
              </a:extLst>
            </p:cNvPr>
            <p:cNvCxnSpPr>
              <a:cxnSpLocks/>
              <a:endCxn id="631" idx="2"/>
            </p:cNvCxnSpPr>
            <p:nvPr/>
          </p:nvCxnSpPr>
          <p:spPr>
            <a:xfrm flipH="1">
              <a:off x="2828530" y="2066054"/>
              <a:ext cx="288373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5" name="Oval 634">
            <a:extLst>
              <a:ext uri="{FF2B5EF4-FFF2-40B4-BE49-F238E27FC236}">
                <a16:creationId xmlns:a16="http://schemas.microsoft.com/office/drawing/2014/main" id="{728589D2-BC95-4689-A925-9428437FEE0E}"/>
              </a:ext>
            </a:extLst>
          </p:cNvPr>
          <p:cNvSpPr/>
          <p:nvPr userDrawn="1"/>
        </p:nvSpPr>
        <p:spPr>
          <a:xfrm>
            <a:off x="3138862" y="4281237"/>
            <a:ext cx="464073" cy="464073"/>
          </a:xfrm>
          <a:prstGeom prst="ellipse">
            <a:avLst/>
          </a:prstGeom>
          <a:solidFill>
            <a:srgbClr val="1569B2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8" name="Group 637">
            <a:extLst>
              <a:ext uri="{FF2B5EF4-FFF2-40B4-BE49-F238E27FC236}">
                <a16:creationId xmlns:a16="http://schemas.microsoft.com/office/drawing/2014/main" id="{9498E848-8C3E-45E9-BC9D-1B720582EBA4}"/>
              </a:ext>
            </a:extLst>
          </p:cNvPr>
          <p:cNvGrpSpPr/>
          <p:nvPr userDrawn="1"/>
        </p:nvGrpSpPr>
        <p:grpSpPr>
          <a:xfrm>
            <a:off x="6478585" y="4001547"/>
            <a:ext cx="5138941" cy="2284720"/>
            <a:chOff x="573326" y="1181694"/>
            <a:chExt cx="5138941" cy="2284720"/>
          </a:xfrm>
        </p:grpSpPr>
        <p:sp>
          <p:nvSpPr>
            <p:cNvPr id="642" name="Oval 641">
              <a:extLst>
                <a:ext uri="{FF2B5EF4-FFF2-40B4-BE49-F238E27FC236}">
                  <a16:creationId xmlns:a16="http://schemas.microsoft.com/office/drawing/2014/main" id="{75AB504D-7BCA-48BD-A8D1-5ABB09794CFF}"/>
                </a:ext>
              </a:extLst>
            </p:cNvPr>
            <p:cNvSpPr/>
            <p:nvPr/>
          </p:nvSpPr>
          <p:spPr>
            <a:xfrm>
              <a:off x="698905" y="1307273"/>
              <a:ext cx="2033562" cy="2033562"/>
            </a:xfrm>
            <a:prstGeom prst="ellipse">
              <a:avLst/>
            </a:pr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0" name="Arc 639">
              <a:extLst>
                <a:ext uri="{FF2B5EF4-FFF2-40B4-BE49-F238E27FC236}">
                  <a16:creationId xmlns:a16="http://schemas.microsoft.com/office/drawing/2014/main" id="{18265819-226E-4861-8844-5077B9CDDA63}"/>
                </a:ext>
              </a:extLst>
            </p:cNvPr>
            <p:cNvSpPr/>
            <p:nvPr/>
          </p:nvSpPr>
          <p:spPr>
            <a:xfrm flipH="1" flipV="1">
              <a:off x="573326" y="1181694"/>
              <a:ext cx="2284720" cy="2284720"/>
            </a:xfrm>
            <a:prstGeom prst="arc">
              <a:avLst>
                <a:gd name="adj1" fmla="val 6123682"/>
                <a:gd name="adj2" fmla="val 10016834"/>
              </a:avLst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641" name="Straight Connector 640">
              <a:extLst>
                <a:ext uri="{FF2B5EF4-FFF2-40B4-BE49-F238E27FC236}">
                  <a16:creationId xmlns:a16="http://schemas.microsoft.com/office/drawing/2014/main" id="{DFE31997-59AA-4F43-AB30-6B6152E6AFD5}"/>
                </a:ext>
              </a:extLst>
            </p:cNvPr>
            <p:cNvCxnSpPr>
              <a:cxnSpLocks/>
              <a:endCxn id="640" idx="2"/>
            </p:cNvCxnSpPr>
            <p:nvPr/>
          </p:nvCxnSpPr>
          <p:spPr>
            <a:xfrm flipH="1">
              <a:off x="2828530" y="2066054"/>
              <a:ext cx="288373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4" name="Oval 643">
            <a:extLst>
              <a:ext uri="{FF2B5EF4-FFF2-40B4-BE49-F238E27FC236}">
                <a16:creationId xmlns:a16="http://schemas.microsoft.com/office/drawing/2014/main" id="{9B726246-1255-4A5A-8EEC-4A28FE9F31B1}"/>
              </a:ext>
            </a:extLst>
          </p:cNvPr>
          <p:cNvSpPr/>
          <p:nvPr userDrawn="1"/>
        </p:nvSpPr>
        <p:spPr>
          <a:xfrm>
            <a:off x="8871715" y="4281237"/>
            <a:ext cx="464073" cy="464073"/>
          </a:xfrm>
          <a:prstGeom prst="ellipse">
            <a:avLst/>
          </a:prstGeom>
          <a:solidFill>
            <a:srgbClr val="1569B2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8" name="Picture Placeholder 647">
            <a:extLst>
              <a:ext uri="{FF2B5EF4-FFF2-40B4-BE49-F238E27FC236}">
                <a16:creationId xmlns:a16="http://schemas.microsoft.com/office/drawing/2014/main" id="{1070048F-7914-4887-8912-E4309659278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81249" y="1708629"/>
            <a:ext cx="1813686" cy="1813686"/>
          </a:xfrm>
          <a:prstGeom prst="ellipse">
            <a:avLst/>
          </a:prstGeom>
          <a:solidFill>
            <a:schemeClr val="bg1"/>
          </a:solidFill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649" name="Picture Placeholder 647">
            <a:extLst>
              <a:ext uri="{FF2B5EF4-FFF2-40B4-BE49-F238E27FC236}">
                <a16:creationId xmlns:a16="http://schemas.microsoft.com/office/drawing/2014/main" id="{3638F3E8-F03D-452C-A6EF-FF83FECFDC3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714102" y="1708629"/>
            <a:ext cx="1813686" cy="1813686"/>
          </a:xfrm>
          <a:prstGeom prst="ellipse">
            <a:avLst/>
          </a:prstGeom>
          <a:solidFill>
            <a:schemeClr val="bg1"/>
          </a:solidFill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650" name="Picture Placeholder 647">
            <a:extLst>
              <a:ext uri="{FF2B5EF4-FFF2-40B4-BE49-F238E27FC236}">
                <a16:creationId xmlns:a16="http://schemas.microsoft.com/office/drawing/2014/main" id="{32477020-7FDC-41EB-943F-09AA37BAD55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14102" y="4237064"/>
            <a:ext cx="1813686" cy="1813686"/>
          </a:xfrm>
          <a:prstGeom prst="ellipse">
            <a:avLst/>
          </a:prstGeom>
          <a:solidFill>
            <a:schemeClr val="bg1"/>
          </a:solidFill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651" name="Picture Placeholder 647">
            <a:extLst>
              <a:ext uri="{FF2B5EF4-FFF2-40B4-BE49-F238E27FC236}">
                <a16:creationId xmlns:a16="http://schemas.microsoft.com/office/drawing/2014/main" id="{71876631-B973-41A7-BA02-BFEAA6C8491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81249" y="4237064"/>
            <a:ext cx="1813686" cy="1813686"/>
          </a:xfrm>
          <a:prstGeom prst="ellipse">
            <a:avLst/>
          </a:prstGeom>
          <a:solidFill>
            <a:schemeClr val="bg1"/>
          </a:solidFill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652" name="Text Placeholder 2">
            <a:extLst>
              <a:ext uri="{FF2B5EF4-FFF2-40B4-BE49-F238E27FC236}">
                <a16:creationId xmlns:a16="http://schemas.microsoft.com/office/drawing/2014/main" id="{AC9B6A6F-69F8-41FA-9AB1-053CED33DF9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065044" y="2493414"/>
            <a:ext cx="28777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Text</a:t>
            </a:r>
          </a:p>
        </p:txBody>
      </p:sp>
      <p:sp>
        <p:nvSpPr>
          <p:cNvPr id="653" name="Text Placeholder 2">
            <a:extLst>
              <a:ext uri="{FF2B5EF4-FFF2-40B4-BE49-F238E27FC236}">
                <a16:creationId xmlns:a16="http://schemas.microsoft.com/office/drawing/2014/main" id="{C58F3670-37FC-465E-8EB7-739051D1EDC0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3065044" y="5016826"/>
            <a:ext cx="28777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Text</a:t>
            </a:r>
          </a:p>
        </p:txBody>
      </p:sp>
      <p:sp>
        <p:nvSpPr>
          <p:cNvPr id="654" name="Text Placeholder 2">
            <a:extLst>
              <a:ext uri="{FF2B5EF4-FFF2-40B4-BE49-F238E27FC236}">
                <a16:creationId xmlns:a16="http://schemas.microsoft.com/office/drawing/2014/main" id="{1E3F788C-D8CF-4969-80DE-752ACE834D1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8739784" y="2493414"/>
            <a:ext cx="28777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Text</a:t>
            </a:r>
          </a:p>
        </p:txBody>
      </p:sp>
      <p:sp>
        <p:nvSpPr>
          <p:cNvPr id="655" name="Text Placeholder 2">
            <a:extLst>
              <a:ext uri="{FF2B5EF4-FFF2-40B4-BE49-F238E27FC236}">
                <a16:creationId xmlns:a16="http://schemas.microsoft.com/office/drawing/2014/main" id="{450810B9-D39F-4B70-8958-8354BDAF82ED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739784" y="5016826"/>
            <a:ext cx="28777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Text</a:t>
            </a:r>
          </a:p>
        </p:txBody>
      </p:sp>
      <p:sp>
        <p:nvSpPr>
          <p:cNvPr id="657" name="Picture Placeholder 656">
            <a:extLst>
              <a:ext uri="{FF2B5EF4-FFF2-40B4-BE49-F238E27FC236}">
                <a16:creationId xmlns:a16="http://schemas.microsoft.com/office/drawing/2014/main" id="{C6944C29-805F-4C3C-B2C6-F59A8F8F1AF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293201" y="4237038"/>
            <a:ext cx="546100" cy="547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658" name="Picture Placeholder 656">
            <a:extLst>
              <a:ext uri="{FF2B5EF4-FFF2-40B4-BE49-F238E27FC236}">
                <a16:creationId xmlns:a16="http://schemas.microsoft.com/office/drawing/2014/main" id="{11FF9F92-E627-40CE-AFB4-0A89C8DE075D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3293201" y="1716230"/>
            <a:ext cx="546100" cy="547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659" name="Picture Placeholder 656">
            <a:extLst>
              <a:ext uri="{FF2B5EF4-FFF2-40B4-BE49-F238E27FC236}">
                <a16:creationId xmlns:a16="http://schemas.microsoft.com/office/drawing/2014/main" id="{31639B03-0480-4359-AE4E-367D8A64C5BA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026054" y="4237038"/>
            <a:ext cx="546100" cy="547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660" name="Picture Placeholder 656">
            <a:extLst>
              <a:ext uri="{FF2B5EF4-FFF2-40B4-BE49-F238E27FC236}">
                <a16:creationId xmlns:a16="http://schemas.microsoft.com/office/drawing/2014/main" id="{F1D86461-C537-49C2-A66A-2AED942EA019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026054" y="1716230"/>
            <a:ext cx="546100" cy="547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icon</a:t>
            </a:r>
          </a:p>
        </p:txBody>
      </p:sp>
    </p:spTree>
    <p:extLst>
      <p:ext uri="{BB962C8B-B14F-4D97-AF65-F5344CB8AC3E}">
        <p14:creationId xmlns:p14="http://schemas.microsoft.com/office/powerpoint/2010/main" val="1615012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4 Contents with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1" name="Straight Connector 300">
            <a:extLst>
              <a:ext uri="{FF2B5EF4-FFF2-40B4-BE49-F238E27FC236}">
                <a16:creationId xmlns:a16="http://schemas.microsoft.com/office/drawing/2014/main" id="{5A7A5A05-F2E8-4FA8-8664-C9DAE19F97A1}"/>
              </a:ext>
            </a:extLst>
          </p:cNvPr>
          <p:cNvCxnSpPr>
            <a:cxnSpLocks/>
          </p:cNvCxnSpPr>
          <p:nvPr userDrawn="1"/>
        </p:nvCxnSpPr>
        <p:spPr>
          <a:xfrm>
            <a:off x="1095436" y="813375"/>
            <a:ext cx="10287000" cy="0"/>
          </a:xfrm>
          <a:prstGeom prst="line">
            <a:avLst/>
          </a:prstGeom>
          <a:ln>
            <a:solidFill>
              <a:srgbClr val="3636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FE5EB4B6-1D99-49A7-8051-BCF414536CD7}"/>
              </a:ext>
            </a:extLst>
          </p:cNvPr>
          <p:cNvGrpSpPr/>
          <p:nvPr userDrawn="1"/>
        </p:nvGrpSpPr>
        <p:grpSpPr>
          <a:xfrm>
            <a:off x="-380999" y="294771"/>
            <a:ext cx="1261502" cy="424916"/>
            <a:chOff x="-380999" y="294771"/>
            <a:chExt cx="1261502" cy="424916"/>
          </a:xfrm>
        </p:grpSpPr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86A8C22-EF12-4C1A-A4A9-7EF358250723}"/>
                </a:ext>
              </a:extLst>
            </p:cNvPr>
            <p:cNvSpPr/>
            <p:nvPr/>
          </p:nvSpPr>
          <p:spPr>
            <a:xfrm rot="10800000">
              <a:off x="-380999" y="573563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66F48C48-94EF-48D3-AB50-9523FB917AEE}"/>
                </a:ext>
              </a:extLst>
            </p:cNvPr>
            <p:cNvSpPr/>
            <p:nvPr/>
          </p:nvSpPr>
          <p:spPr>
            <a:xfrm rot="10800000">
              <a:off x="-380999" y="528990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E39DA52C-949E-4398-BD64-27057A143199}"/>
                </a:ext>
              </a:extLst>
            </p:cNvPr>
            <p:cNvSpPr/>
            <p:nvPr/>
          </p:nvSpPr>
          <p:spPr>
            <a:xfrm rot="10800000">
              <a:off x="-380999" y="484207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9C72B700-6CD9-443F-BDC9-9F5B87385506}"/>
                </a:ext>
              </a:extLst>
            </p:cNvPr>
            <p:cNvSpPr/>
            <p:nvPr/>
          </p:nvSpPr>
          <p:spPr>
            <a:xfrm rot="10800000">
              <a:off x="-380999" y="439633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FEEFB5F-CDFD-4608-A68A-F262BA7A7A0C}"/>
                </a:ext>
              </a:extLst>
            </p:cNvPr>
            <p:cNvSpPr/>
            <p:nvPr/>
          </p:nvSpPr>
          <p:spPr>
            <a:xfrm rot="10800000">
              <a:off x="-380999" y="395060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93667E1-E6C5-4A6C-8C9F-23FDD13B8BE7}"/>
                </a:ext>
              </a:extLst>
            </p:cNvPr>
            <p:cNvSpPr/>
            <p:nvPr/>
          </p:nvSpPr>
          <p:spPr>
            <a:xfrm rot="10800000">
              <a:off x="-380999" y="350487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252F6200-8B92-4E8F-A9F5-AEED43795013}"/>
                </a:ext>
              </a:extLst>
            </p:cNvPr>
            <p:cNvSpPr/>
            <p:nvPr/>
          </p:nvSpPr>
          <p:spPr>
            <a:xfrm rot="10800000">
              <a:off x="-380999" y="305704"/>
              <a:ext cx="2103" cy="2103"/>
            </a:xfrm>
            <a:custGeom>
              <a:avLst/>
              <a:gdLst>
                <a:gd name="connsiteX0" fmla="*/ 9049 w 9525"/>
                <a:gd name="connsiteY0" fmla="*/ 8096 h 9525"/>
                <a:gd name="connsiteX1" fmla="*/ 8097 w 9525"/>
                <a:gd name="connsiteY1" fmla="*/ 9049 h 9525"/>
                <a:gd name="connsiteX2" fmla="*/ 7144 w 9525"/>
                <a:gd name="connsiteY2" fmla="*/ 8096 h 9525"/>
                <a:gd name="connsiteX3" fmla="*/ 8097 w 9525"/>
                <a:gd name="connsiteY3" fmla="*/ 7144 h 9525"/>
                <a:gd name="connsiteX4" fmla="*/ 9049 w 9525"/>
                <a:gd name="connsiteY4" fmla="*/ 8096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9049" y="8096"/>
                  </a:moveTo>
                  <a:cubicBezTo>
                    <a:pt x="9049" y="8622"/>
                    <a:pt x="8622" y="9049"/>
                    <a:pt x="8097" y="9049"/>
                  </a:cubicBezTo>
                  <a:cubicBezTo>
                    <a:pt x="7571" y="9049"/>
                    <a:pt x="7144" y="8622"/>
                    <a:pt x="7144" y="8096"/>
                  </a:cubicBezTo>
                  <a:cubicBezTo>
                    <a:pt x="7144" y="7570"/>
                    <a:pt x="7571" y="7144"/>
                    <a:pt x="8097" y="7144"/>
                  </a:cubicBezTo>
                  <a:cubicBezTo>
                    <a:pt x="8623" y="7144"/>
                    <a:pt x="9049" y="7570"/>
                    <a:pt x="9049" y="809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482B8DA-AF24-4AB1-B6A9-A86BEDB6D212}"/>
                </a:ext>
              </a:extLst>
            </p:cNvPr>
            <p:cNvSpPr/>
            <p:nvPr/>
          </p:nvSpPr>
          <p:spPr>
            <a:xfrm rot="10800000">
              <a:off x="-336216" y="573773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C29D5502-7F9F-4D5C-A7CC-9B9DBB1E39F1}"/>
                </a:ext>
              </a:extLst>
            </p:cNvPr>
            <p:cNvSpPr/>
            <p:nvPr/>
          </p:nvSpPr>
          <p:spPr>
            <a:xfrm rot="10800000">
              <a:off x="-336216" y="529200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961938F3-67E1-4247-B944-C215C64E4E68}"/>
                </a:ext>
              </a:extLst>
            </p:cNvPr>
            <p:cNvSpPr/>
            <p:nvPr/>
          </p:nvSpPr>
          <p:spPr>
            <a:xfrm rot="10800000">
              <a:off x="-336216" y="484417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4B0A8CB0-9113-43D3-A925-F49092878B48}"/>
                </a:ext>
              </a:extLst>
            </p:cNvPr>
            <p:cNvSpPr/>
            <p:nvPr/>
          </p:nvSpPr>
          <p:spPr>
            <a:xfrm rot="10800000">
              <a:off x="-336216" y="439844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2629CC0E-66D1-4348-9589-891C0D035CB7}"/>
                </a:ext>
              </a:extLst>
            </p:cNvPr>
            <p:cNvSpPr/>
            <p:nvPr/>
          </p:nvSpPr>
          <p:spPr>
            <a:xfrm rot="10800000">
              <a:off x="-336216" y="395271"/>
              <a:ext cx="2103" cy="2103"/>
            </a:xfrm>
            <a:custGeom>
              <a:avLst/>
              <a:gdLst>
                <a:gd name="connsiteX0" fmla="*/ 7144 w 9525"/>
                <a:gd name="connsiteY0" fmla="*/ 9049 h 9525"/>
                <a:gd name="connsiteX1" fmla="*/ 9048 w 9525"/>
                <a:gd name="connsiteY1" fmla="*/ 10954 h 9525"/>
                <a:gd name="connsiteX2" fmla="*/ 10953 w 9525"/>
                <a:gd name="connsiteY2" fmla="*/ 9049 h 9525"/>
                <a:gd name="connsiteX3" fmla="*/ 9048 w 9525"/>
                <a:gd name="connsiteY3" fmla="*/ 7144 h 9525"/>
                <a:gd name="connsiteX4" fmla="*/ 714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7144" y="9049"/>
                  </a:moveTo>
                  <a:cubicBezTo>
                    <a:pt x="7144" y="10001"/>
                    <a:pt x="8096" y="10954"/>
                    <a:pt x="9048" y="10954"/>
                  </a:cubicBezTo>
                  <a:cubicBezTo>
                    <a:pt x="10001" y="10954"/>
                    <a:pt x="10953" y="10001"/>
                    <a:pt x="10953" y="9049"/>
                  </a:cubicBezTo>
                  <a:cubicBezTo>
                    <a:pt x="10953" y="8096"/>
                    <a:pt x="10001" y="7144"/>
                    <a:pt x="9048" y="7144"/>
                  </a:cubicBezTo>
                  <a:cubicBezTo>
                    <a:pt x="8096" y="7144"/>
                    <a:pt x="7144" y="8096"/>
                    <a:pt x="714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698EE036-2984-4060-96EC-9FAB41137259}"/>
                </a:ext>
              </a:extLst>
            </p:cNvPr>
            <p:cNvSpPr/>
            <p:nvPr/>
          </p:nvSpPr>
          <p:spPr>
            <a:xfrm rot="10800000">
              <a:off x="-336216" y="350697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6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43F63FDD-5BD4-4C88-AEF3-12C326CF9F23}"/>
                </a:ext>
              </a:extLst>
            </p:cNvPr>
            <p:cNvSpPr/>
            <p:nvPr/>
          </p:nvSpPr>
          <p:spPr>
            <a:xfrm rot="10800000">
              <a:off x="-336216" y="305914"/>
              <a:ext cx="2103" cy="2103"/>
            </a:xfrm>
            <a:custGeom>
              <a:avLst/>
              <a:gdLst>
                <a:gd name="connsiteX0" fmla="*/ 10954 w 9525"/>
                <a:gd name="connsiteY0" fmla="*/ 9049 h 9525"/>
                <a:gd name="connsiteX1" fmla="*/ 9049 w 9525"/>
                <a:gd name="connsiteY1" fmla="*/ 10954 h 9525"/>
                <a:gd name="connsiteX2" fmla="*/ 7143 w 9525"/>
                <a:gd name="connsiteY2" fmla="*/ 9049 h 9525"/>
                <a:gd name="connsiteX3" fmla="*/ 9049 w 9525"/>
                <a:gd name="connsiteY3" fmla="*/ 7144 h 9525"/>
                <a:gd name="connsiteX4" fmla="*/ 10954 w 9525"/>
                <a:gd name="connsiteY4" fmla="*/ 9049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" h="9525">
                  <a:moveTo>
                    <a:pt x="10954" y="9049"/>
                  </a:moveTo>
                  <a:cubicBezTo>
                    <a:pt x="10954" y="10101"/>
                    <a:pt x="10101" y="10954"/>
                    <a:pt x="9049" y="10954"/>
                  </a:cubicBezTo>
                  <a:cubicBezTo>
                    <a:pt x="7996" y="10954"/>
                    <a:pt x="7143" y="10101"/>
                    <a:pt x="7143" y="9049"/>
                  </a:cubicBezTo>
                  <a:cubicBezTo>
                    <a:pt x="7143" y="7997"/>
                    <a:pt x="7996" y="7144"/>
                    <a:pt x="9049" y="7144"/>
                  </a:cubicBezTo>
                  <a:cubicBezTo>
                    <a:pt x="10101" y="7144"/>
                    <a:pt x="10954" y="7997"/>
                    <a:pt x="10954" y="90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80723F31-E448-4E5A-97A4-F395C039D6AE}"/>
                </a:ext>
              </a:extLst>
            </p:cNvPr>
            <p:cNvSpPr/>
            <p:nvPr/>
          </p:nvSpPr>
          <p:spPr>
            <a:xfrm rot="10800000">
              <a:off x="-293325" y="572091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B8C79196-9B7E-4EB8-BF63-ADD9BA2BD605}"/>
                </a:ext>
              </a:extLst>
            </p:cNvPr>
            <p:cNvSpPr/>
            <p:nvPr/>
          </p:nvSpPr>
          <p:spPr>
            <a:xfrm rot="10800000">
              <a:off x="-293325" y="527518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0D79EFAF-BE87-4E2F-9568-BDE523CF8C87}"/>
                </a:ext>
              </a:extLst>
            </p:cNvPr>
            <p:cNvSpPr/>
            <p:nvPr/>
          </p:nvSpPr>
          <p:spPr>
            <a:xfrm rot="10800000">
              <a:off x="-293325" y="482735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E821BF8B-32BA-4AAE-8AC3-A1EE9858C4EE}"/>
                </a:ext>
              </a:extLst>
            </p:cNvPr>
            <p:cNvSpPr/>
            <p:nvPr/>
          </p:nvSpPr>
          <p:spPr>
            <a:xfrm rot="10800000">
              <a:off x="-293325" y="438162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D242B3-CA5A-4FC3-97E6-9A0DDB7128DC}"/>
                </a:ext>
              </a:extLst>
            </p:cNvPr>
            <p:cNvSpPr/>
            <p:nvPr/>
          </p:nvSpPr>
          <p:spPr>
            <a:xfrm rot="10800000">
              <a:off x="-293325" y="393588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B6CB0F14-8DD2-4D8E-A405-396AEC8E1DC6}"/>
                </a:ext>
              </a:extLst>
            </p:cNvPr>
            <p:cNvSpPr/>
            <p:nvPr/>
          </p:nvSpPr>
          <p:spPr>
            <a:xfrm rot="10800000">
              <a:off x="-293325" y="349015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49"/>
                    <a:pt x="8849" y="7144"/>
                    <a:pt x="10953" y="7144"/>
                  </a:cubicBezTo>
                  <a:cubicBezTo>
                    <a:pt x="13057" y="7144"/>
                    <a:pt x="14764" y="8849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A9818A21-5D2B-443A-816E-52ABD0C40197}"/>
                </a:ext>
              </a:extLst>
            </p:cNvPr>
            <p:cNvSpPr/>
            <p:nvPr/>
          </p:nvSpPr>
          <p:spPr>
            <a:xfrm rot="10800000">
              <a:off x="-293325" y="304232"/>
              <a:ext cx="4205" cy="4205"/>
            </a:xfrm>
            <a:custGeom>
              <a:avLst/>
              <a:gdLst>
                <a:gd name="connsiteX0" fmla="*/ 14764 w 19050"/>
                <a:gd name="connsiteY0" fmla="*/ 10954 h 19050"/>
                <a:gd name="connsiteX1" fmla="*/ 10953 w 19050"/>
                <a:gd name="connsiteY1" fmla="*/ 14764 h 19050"/>
                <a:gd name="connsiteX2" fmla="*/ 7143 w 19050"/>
                <a:gd name="connsiteY2" fmla="*/ 10954 h 19050"/>
                <a:gd name="connsiteX3" fmla="*/ 10953 w 19050"/>
                <a:gd name="connsiteY3" fmla="*/ 7144 h 19050"/>
                <a:gd name="connsiteX4" fmla="*/ 14764 w 19050"/>
                <a:gd name="connsiteY4" fmla="*/ 10954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4764" y="10954"/>
                  </a:moveTo>
                  <a:cubicBezTo>
                    <a:pt x="14764" y="13058"/>
                    <a:pt x="13058" y="14764"/>
                    <a:pt x="10953" y="14764"/>
                  </a:cubicBezTo>
                  <a:cubicBezTo>
                    <a:pt x="8849" y="14764"/>
                    <a:pt x="7143" y="13058"/>
                    <a:pt x="7143" y="10954"/>
                  </a:cubicBezTo>
                  <a:cubicBezTo>
                    <a:pt x="7143" y="8850"/>
                    <a:pt x="8849" y="7144"/>
                    <a:pt x="10953" y="7144"/>
                  </a:cubicBezTo>
                  <a:cubicBezTo>
                    <a:pt x="13057" y="7144"/>
                    <a:pt x="14764" y="8850"/>
                    <a:pt x="14764" y="109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F9E3D36C-A67C-4624-A568-8BD93C44B921}"/>
                </a:ext>
              </a:extLst>
            </p:cNvPr>
            <p:cNvSpPr/>
            <p:nvPr/>
          </p:nvSpPr>
          <p:spPr>
            <a:xfrm rot="10800000">
              <a:off x="-248542" y="572301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B5E8BB70-7A62-41FD-AB3B-1868D2D1EC94}"/>
                </a:ext>
              </a:extLst>
            </p:cNvPr>
            <p:cNvSpPr/>
            <p:nvPr/>
          </p:nvSpPr>
          <p:spPr>
            <a:xfrm rot="10800000">
              <a:off x="-248542" y="527728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49597772-84D3-4D23-A044-B1AFC8EBC9DF}"/>
                </a:ext>
              </a:extLst>
            </p:cNvPr>
            <p:cNvSpPr/>
            <p:nvPr/>
          </p:nvSpPr>
          <p:spPr>
            <a:xfrm rot="10800000">
              <a:off x="-248542" y="482945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1B5B3F4-3C82-491C-B4F5-11020ED31BFB}"/>
                </a:ext>
              </a:extLst>
            </p:cNvPr>
            <p:cNvSpPr/>
            <p:nvPr/>
          </p:nvSpPr>
          <p:spPr>
            <a:xfrm rot="10800000">
              <a:off x="-248542" y="438372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A356BBE8-0F23-4815-B1B9-0CBFD7308936}"/>
                </a:ext>
              </a:extLst>
            </p:cNvPr>
            <p:cNvSpPr/>
            <p:nvPr/>
          </p:nvSpPr>
          <p:spPr>
            <a:xfrm rot="10800000">
              <a:off x="-248542" y="393799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9020E073-4C96-4735-83A4-8281AB4DBF9C}"/>
                </a:ext>
              </a:extLst>
            </p:cNvPr>
            <p:cNvSpPr/>
            <p:nvPr/>
          </p:nvSpPr>
          <p:spPr>
            <a:xfrm rot="10800000">
              <a:off x="-248542" y="349226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6"/>
                    <a:pt x="14536" y="16669"/>
                    <a:pt x="11906" y="16669"/>
                  </a:cubicBezTo>
                  <a:cubicBezTo>
                    <a:pt x="9276" y="16669"/>
                    <a:pt x="7144" y="14536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A2E7E870-D683-46D0-9B94-B924C6AC86CD}"/>
                </a:ext>
              </a:extLst>
            </p:cNvPr>
            <p:cNvSpPr/>
            <p:nvPr/>
          </p:nvSpPr>
          <p:spPr>
            <a:xfrm rot="10800000">
              <a:off x="-248542" y="304442"/>
              <a:ext cx="4205" cy="4205"/>
            </a:xfrm>
            <a:custGeom>
              <a:avLst/>
              <a:gdLst>
                <a:gd name="connsiteX0" fmla="*/ 16669 w 19050"/>
                <a:gd name="connsiteY0" fmla="*/ 11906 h 19050"/>
                <a:gd name="connsiteX1" fmla="*/ 11906 w 19050"/>
                <a:gd name="connsiteY1" fmla="*/ 16669 h 19050"/>
                <a:gd name="connsiteX2" fmla="*/ 7144 w 19050"/>
                <a:gd name="connsiteY2" fmla="*/ 11906 h 19050"/>
                <a:gd name="connsiteX3" fmla="*/ 11906 w 19050"/>
                <a:gd name="connsiteY3" fmla="*/ 7144 h 19050"/>
                <a:gd name="connsiteX4" fmla="*/ 16669 w 19050"/>
                <a:gd name="connsiteY4" fmla="*/ 11906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16669" y="11906"/>
                  </a:moveTo>
                  <a:cubicBezTo>
                    <a:pt x="16669" y="14537"/>
                    <a:pt x="14536" y="16669"/>
                    <a:pt x="11906" y="16669"/>
                  </a:cubicBezTo>
                  <a:cubicBezTo>
                    <a:pt x="9276" y="16669"/>
                    <a:pt x="7144" y="14537"/>
                    <a:pt x="7144" y="11906"/>
                  </a:cubicBezTo>
                  <a:cubicBezTo>
                    <a:pt x="7144" y="9276"/>
                    <a:pt x="9276" y="7144"/>
                    <a:pt x="11906" y="7144"/>
                  </a:cubicBezTo>
                  <a:cubicBezTo>
                    <a:pt x="14536" y="7144"/>
                    <a:pt x="16669" y="9276"/>
                    <a:pt x="16669" y="119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A9AA1F97-59EA-42B5-9338-46606952668E}"/>
                </a:ext>
              </a:extLst>
            </p:cNvPr>
            <p:cNvSpPr/>
            <p:nvPr/>
          </p:nvSpPr>
          <p:spPr>
            <a:xfrm rot="10800000">
              <a:off x="-203338" y="572722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EB2AD091-F981-4716-A560-F6AD5304A4FA}"/>
                </a:ext>
              </a:extLst>
            </p:cNvPr>
            <p:cNvSpPr/>
            <p:nvPr/>
          </p:nvSpPr>
          <p:spPr>
            <a:xfrm rot="10800000">
              <a:off x="-203338" y="528149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6E10820A-9461-49E8-BF56-C5CABC7EB8E9}"/>
                </a:ext>
              </a:extLst>
            </p:cNvPr>
            <p:cNvSpPr/>
            <p:nvPr/>
          </p:nvSpPr>
          <p:spPr>
            <a:xfrm rot="10800000">
              <a:off x="-203338" y="483366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6B1E49BB-0B01-4267-B469-94963E638FDD}"/>
                </a:ext>
              </a:extLst>
            </p:cNvPr>
            <p:cNvSpPr/>
            <p:nvPr/>
          </p:nvSpPr>
          <p:spPr>
            <a:xfrm rot="10800000">
              <a:off x="-203338" y="438792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FAF3F656-1DFE-4E23-BF39-AB169BCD4A19}"/>
                </a:ext>
              </a:extLst>
            </p:cNvPr>
            <p:cNvSpPr/>
            <p:nvPr/>
          </p:nvSpPr>
          <p:spPr>
            <a:xfrm rot="10800000">
              <a:off x="-203338" y="394219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6FDAB788-85F3-4951-87AA-7A88DC64E048}"/>
                </a:ext>
              </a:extLst>
            </p:cNvPr>
            <p:cNvSpPr/>
            <p:nvPr/>
          </p:nvSpPr>
          <p:spPr>
            <a:xfrm rot="10800000">
              <a:off x="-203338" y="349646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3"/>
                    <a:pt x="17493" y="20479"/>
                    <a:pt x="13811" y="20479"/>
                  </a:cubicBezTo>
                  <a:cubicBezTo>
                    <a:pt x="10129" y="20479"/>
                    <a:pt x="7143" y="17493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9E0047E-853F-4F02-9EA2-EF1E00ACCC4D}"/>
                </a:ext>
              </a:extLst>
            </p:cNvPr>
            <p:cNvSpPr/>
            <p:nvPr/>
          </p:nvSpPr>
          <p:spPr>
            <a:xfrm rot="10800000">
              <a:off x="-203338" y="304863"/>
              <a:ext cx="4205" cy="4205"/>
            </a:xfrm>
            <a:custGeom>
              <a:avLst/>
              <a:gdLst>
                <a:gd name="connsiteX0" fmla="*/ 20479 w 19050"/>
                <a:gd name="connsiteY0" fmla="*/ 13811 h 19050"/>
                <a:gd name="connsiteX1" fmla="*/ 13811 w 19050"/>
                <a:gd name="connsiteY1" fmla="*/ 20479 h 19050"/>
                <a:gd name="connsiteX2" fmla="*/ 7143 w 19050"/>
                <a:gd name="connsiteY2" fmla="*/ 13811 h 19050"/>
                <a:gd name="connsiteX3" fmla="*/ 13811 w 19050"/>
                <a:gd name="connsiteY3" fmla="*/ 7144 h 19050"/>
                <a:gd name="connsiteX4" fmla="*/ 20479 w 19050"/>
                <a:gd name="connsiteY4" fmla="*/ 13811 h 1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50" h="19050">
                  <a:moveTo>
                    <a:pt x="20479" y="13811"/>
                  </a:moveTo>
                  <a:cubicBezTo>
                    <a:pt x="20479" y="17494"/>
                    <a:pt x="17493" y="20479"/>
                    <a:pt x="13811" y="20479"/>
                  </a:cubicBezTo>
                  <a:cubicBezTo>
                    <a:pt x="10129" y="20479"/>
                    <a:pt x="7143" y="17494"/>
                    <a:pt x="7143" y="13811"/>
                  </a:cubicBezTo>
                  <a:cubicBezTo>
                    <a:pt x="7143" y="10129"/>
                    <a:pt x="10129" y="7144"/>
                    <a:pt x="13811" y="7144"/>
                  </a:cubicBezTo>
                  <a:cubicBezTo>
                    <a:pt x="17493" y="7144"/>
                    <a:pt x="20479" y="10129"/>
                    <a:pt x="20479" y="138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430C8B64-C13F-4B57-8359-81B5F66E52AC}"/>
                </a:ext>
              </a:extLst>
            </p:cNvPr>
            <p:cNvSpPr/>
            <p:nvPr/>
          </p:nvSpPr>
          <p:spPr>
            <a:xfrm rot="10800000">
              <a:off x="-160447" y="571040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35ACB0D-9AC7-4471-86C0-1D8A7D7F72BE}"/>
                </a:ext>
              </a:extLst>
            </p:cNvPr>
            <p:cNvSpPr/>
            <p:nvPr/>
          </p:nvSpPr>
          <p:spPr>
            <a:xfrm rot="10800000">
              <a:off x="-160447" y="526467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B2C0D10-4A68-44D4-90D8-373E3AF700F6}"/>
                </a:ext>
              </a:extLst>
            </p:cNvPr>
            <p:cNvSpPr/>
            <p:nvPr/>
          </p:nvSpPr>
          <p:spPr>
            <a:xfrm rot="10800000">
              <a:off x="-160447" y="481684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AE98A908-580A-4CDF-BDE4-92F045195A0B}"/>
                </a:ext>
              </a:extLst>
            </p:cNvPr>
            <p:cNvSpPr/>
            <p:nvPr/>
          </p:nvSpPr>
          <p:spPr>
            <a:xfrm rot="10800000">
              <a:off x="-160447" y="437110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5A9E0183-BEEA-4C38-A016-62A4BD2B578A}"/>
                </a:ext>
              </a:extLst>
            </p:cNvPr>
            <p:cNvSpPr/>
            <p:nvPr/>
          </p:nvSpPr>
          <p:spPr>
            <a:xfrm rot="10800000">
              <a:off x="-160447" y="392537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15FF5BE3-1427-44A5-B746-1EE54F65372E}"/>
                </a:ext>
              </a:extLst>
            </p:cNvPr>
            <p:cNvSpPr/>
            <p:nvPr/>
          </p:nvSpPr>
          <p:spPr>
            <a:xfrm rot="10800000">
              <a:off x="-160447" y="347964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0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F3CBA1C8-1D4F-4F37-A034-F42D75F08F57}"/>
                </a:ext>
              </a:extLst>
            </p:cNvPr>
            <p:cNvSpPr/>
            <p:nvPr/>
          </p:nvSpPr>
          <p:spPr>
            <a:xfrm rot="10800000">
              <a:off x="-160447" y="303181"/>
              <a:ext cx="6308" cy="6308"/>
            </a:xfrm>
            <a:custGeom>
              <a:avLst/>
              <a:gdLst>
                <a:gd name="connsiteX0" fmla="*/ 24289 w 28575"/>
                <a:gd name="connsiteY0" fmla="*/ 15716 h 28575"/>
                <a:gd name="connsiteX1" fmla="*/ 15716 w 28575"/>
                <a:gd name="connsiteY1" fmla="*/ 24289 h 28575"/>
                <a:gd name="connsiteX2" fmla="*/ 7143 w 28575"/>
                <a:gd name="connsiteY2" fmla="*/ 15716 h 28575"/>
                <a:gd name="connsiteX3" fmla="*/ 15716 w 28575"/>
                <a:gd name="connsiteY3" fmla="*/ 7144 h 28575"/>
                <a:gd name="connsiteX4" fmla="*/ 24289 w 28575"/>
                <a:gd name="connsiteY4" fmla="*/ 15716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4289" y="15716"/>
                  </a:moveTo>
                  <a:cubicBezTo>
                    <a:pt x="24289" y="20451"/>
                    <a:pt x="20450" y="24289"/>
                    <a:pt x="15716" y="24289"/>
                  </a:cubicBezTo>
                  <a:cubicBezTo>
                    <a:pt x="10981" y="24289"/>
                    <a:pt x="7143" y="20451"/>
                    <a:pt x="7143" y="15716"/>
                  </a:cubicBezTo>
                  <a:cubicBezTo>
                    <a:pt x="7143" y="10982"/>
                    <a:pt x="10981" y="7144"/>
                    <a:pt x="15716" y="7144"/>
                  </a:cubicBezTo>
                  <a:cubicBezTo>
                    <a:pt x="20450" y="7144"/>
                    <a:pt x="24289" y="10982"/>
                    <a:pt x="24289" y="157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8024730B-14F1-4666-A080-E52B2B056678}"/>
                </a:ext>
              </a:extLst>
            </p:cNvPr>
            <p:cNvSpPr/>
            <p:nvPr/>
          </p:nvSpPr>
          <p:spPr>
            <a:xfrm rot="10800000">
              <a:off x="-115453" y="571460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2B6B5692-2063-4367-9CF1-FC6CDFBE8B41}"/>
                </a:ext>
              </a:extLst>
            </p:cNvPr>
            <p:cNvSpPr/>
            <p:nvPr/>
          </p:nvSpPr>
          <p:spPr>
            <a:xfrm rot="10800000">
              <a:off x="-115453" y="526887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4C4A77E-0B7C-4B5B-BBAA-3E71EE73BDB3}"/>
                </a:ext>
              </a:extLst>
            </p:cNvPr>
            <p:cNvSpPr/>
            <p:nvPr/>
          </p:nvSpPr>
          <p:spPr>
            <a:xfrm rot="10800000">
              <a:off x="-115453" y="482104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D235E2FF-3F04-430B-B2AC-C86EB74ABA4F}"/>
                </a:ext>
              </a:extLst>
            </p:cNvPr>
            <p:cNvSpPr/>
            <p:nvPr/>
          </p:nvSpPr>
          <p:spPr>
            <a:xfrm rot="10800000">
              <a:off x="-115453" y="437531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2279984C-23C7-4D28-8F7D-F4EAD245EFD7}"/>
                </a:ext>
              </a:extLst>
            </p:cNvPr>
            <p:cNvSpPr/>
            <p:nvPr/>
          </p:nvSpPr>
          <p:spPr>
            <a:xfrm rot="10800000">
              <a:off x="-115453" y="392958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F975770C-2692-4C64-975B-DD8E03F0B8D4}"/>
                </a:ext>
              </a:extLst>
            </p:cNvPr>
            <p:cNvSpPr/>
            <p:nvPr/>
          </p:nvSpPr>
          <p:spPr>
            <a:xfrm rot="10800000">
              <a:off x="-115453" y="348385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28051673-329A-4AFE-95CD-FD222E32400C}"/>
                </a:ext>
              </a:extLst>
            </p:cNvPr>
            <p:cNvSpPr/>
            <p:nvPr/>
          </p:nvSpPr>
          <p:spPr>
            <a:xfrm rot="10800000">
              <a:off x="-115453" y="303601"/>
              <a:ext cx="6308" cy="6308"/>
            </a:xfrm>
            <a:custGeom>
              <a:avLst/>
              <a:gdLst>
                <a:gd name="connsiteX0" fmla="*/ 28099 w 28575"/>
                <a:gd name="connsiteY0" fmla="*/ 17621 h 28575"/>
                <a:gd name="connsiteX1" fmla="*/ 17621 w 28575"/>
                <a:gd name="connsiteY1" fmla="*/ 28099 h 28575"/>
                <a:gd name="connsiteX2" fmla="*/ 7144 w 28575"/>
                <a:gd name="connsiteY2" fmla="*/ 17621 h 28575"/>
                <a:gd name="connsiteX3" fmla="*/ 17621 w 28575"/>
                <a:gd name="connsiteY3" fmla="*/ 7144 h 28575"/>
                <a:gd name="connsiteX4" fmla="*/ 28099 w 28575"/>
                <a:gd name="connsiteY4" fmla="*/ 17621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28099" y="17621"/>
                  </a:moveTo>
                  <a:cubicBezTo>
                    <a:pt x="28099" y="23408"/>
                    <a:pt x="23408" y="28099"/>
                    <a:pt x="17621" y="28099"/>
                  </a:cubicBezTo>
                  <a:cubicBezTo>
                    <a:pt x="11835" y="28099"/>
                    <a:pt x="7144" y="23408"/>
                    <a:pt x="7144" y="17621"/>
                  </a:cubicBezTo>
                  <a:cubicBezTo>
                    <a:pt x="7144" y="11835"/>
                    <a:pt x="11835" y="7144"/>
                    <a:pt x="17621" y="7144"/>
                  </a:cubicBezTo>
                  <a:cubicBezTo>
                    <a:pt x="23408" y="7144"/>
                    <a:pt x="28099" y="11835"/>
                    <a:pt x="28099" y="1762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4822F7D5-8762-49E6-9152-8F5F993172DE}"/>
                </a:ext>
              </a:extLst>
            </p:cNvPr>
            <p:cNvSpPr/>
            <p:nvPr/>
          </p:nvSpPr>
          <p:spPr>
            <a:xfrm rot="10800000">
              <a:off x="-70670" y="571671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C647364B-D3C2-4497-AD22-690B2CA81E4E}"/>
                </a:ext>
              </a:extLst>
            </p:cNvPr>
            <p:cNvSpPr/>
            <p:nvPr/>
          </p:nvSpPr>
          <p:spPr>
            <a:xfrm rot="10800000">
              <a:off x="-70670" y="527098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67DF429E-CD56-4D0E-88FB-422F848E2601}"/>
                </a:ext>
              </a:extLst>
            </p:cNvPr>
            <p:cNvSpPr/>
            <p:nvPr/>
          </p:nvSpPr>
          <p:spPr>
            <a:xfrm rot="10800000">
              <a:off x="-70670" y="482314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8E06D672-E030-4D02-BA41-B812CCBBEC33}"/>
                </a:ext>
              </a:extLst>
            </p:cNvPr>
            <p:cNvSpPr/>
            <p:nvPr/>
          </p:nvSpPr>
          <p:spPr>
            <a:xfrm rot="10800000">
              <a:off x="-70670" y="437741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06EF92ED-66FA-4448-A302-29551DF3E2A4}"/>
                </a:ext>
              </a:extLst>
            </p:cNvPr>
            <p:cNvSpPr/>
            <p:nvPr/>
          </p:nvSpPr>
          <p:spPr>
            <a:xfrm rot="10800000">
              <a:off x="-70670" y="393168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A77D02BD-06F0-4925-B940-4BD900AA7EAB}"/>
                </a:ext>
              </a:extLst>
            </p:cNvPr>
            <p:cNvSpPr/>
            <p:nvPr/>
          </p:nvSpPr>
          <p:spPr>
            <a:xfrm rot="10800000">
              <a:off x="-70670" y="348595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6"/>
                    <a:pt x="24887" y="30004"/>
                    <a:pt x="18574" y="30004"/>
                  </a:cubicBezTo>
                  <a:cubicBezTo>
                    <a:pt x="12261" y="30004"/>
                    <a:pt x="7144" y="24886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5A0D96EE-AF16-463D-B0BA-3E70F93AA48A}"/>
                </a:ext>
              </a:extLst>
            </p:cNvPr>
            <p:cNvSpPr/>
            <p:nvPr/>
          </p:nvSpPr>
          <p:spPr>
            <a:xfrm rot="10800000">
              <a:off x="-70670" y="303812"/>
              <a:ext cx="6308" cy="6308"/>
            </a:xfrm>
            <a:custGeom>
              <a:avLst/>
              <a:gdLst>
                <a:gd name="connsiteX0" fmla="*/ 30004 w 28575"/>
                <a:gd name="connsiteY0" fmla="*/ 18574 h 28575"/>
                <a:gd name="connsiteX1" fmla="*/ 18574 w 28575"/>
                <a:gd name="connsiteY1" fmla="*/ 30004 h 28575"/>
                <a:gd name="connsiteX2" fmla="*/ 7144 w 28575"/>
                <a:gd name="connsiteY2" fmla="*/ 18574 h 28575"/>
                <a:gd name="connsiteX3" fmla="*/ 18574 w 28575"/>
                <a:gd name="connsiteY3" fmla="*/ 7144 h 28575"/>
                <a:gd name="connsiteX4" fmla="*/ 30004 w 28575"/>
                <a:gd name="connsiteY4" fmla="*/ 1857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575" h="28575">
                  <a:moveTo>
                    <a:pt x="30004" y="18574"/>
                  </a:moveTo>
                  <a:cubicBezTo>
                    <a:pt x="30004" y="24887"/>
                    <a:pt x="24887" y="30004"/>
                    <a:pt x="18574" y="30004"/>
                  </a:cubicBezTo>
                  <a:cubicBezTo>
                    <a:pt x="12261" y="30004"/>
                    <a:pt x="7144" y="24887"/>
                    <a:pt x="7144" y="18574"/>
                  </a:cubicBezTo>
                  <a:cubicBezTo>
                    <a:pt x="7144" y="12261"/>
                    <a:pt x="12261" y="7144"/>
                    <a:pt x="18574" y="7144"/>
                  </a:cubicBezTo>
                  <a:cubicBezTo>
                    <a:pt x="24886" y="7144"/>
                    <a:pt x="30004" y="12261"/>
                    <a:pt x="30004" y="1857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B0C0295A-AC82-411A-BC7C-0EF2F796B4A0}"/>
                </a:ext>
              </a:extLst>
            </p:cNvPr>
            <p:cNvSpPr/>
            <p:nvPr/>
          </p:nvSpPr>
          <p:spPr>
            <a:xfrm rot="10800000">
              <a:off x="-27568" y="569989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4"/>
                    <a:pt x="27843" y="33814"/>
                    <a:pt x="20479" y="33814"/>
                  </a:cubicBezTo>
                  <a:cubicBezTo>
                    <a:pt x="13114" y="33814"/>
                    <a:pt x="7144" y="27844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772D3B42-5845-4AF6-92C8-F2FC1334694F}"/>
                </a:ext>
              </a:extLst>
            </p:cNvPr>
            <p:cNvSpPr/>
            <p:nvPr/>
          </p:nvSpPr>
          <p:spPr>
            <a:xfrm rot="10800000">
              <a:off x="-27568" y="525416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1C8D0C3-13AE-4154-91A3-42F9E0AB3EFF}"/>
                </a:ext>
              </a:extLst>
            </p:cNvPr>
            <p:cNvSpPr/>
            <p:nvPr/>
          </p:nvSpPr>
          <p:spPr>
            <a:xfrm rot="10800000">
              <a:off x="-27568" y="480632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4"/>
                    <a:pt x="27843" y="33814"/>
                    <a:pt x="20479" y="33814"/>
                  </a:cubicBezTo>
                  <a:cubicBezTo>
                    <a:pt x="13114" y="33814"/>
                    <a:pt x="7144" y="27844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1E967188-47C2-478F-87A8-F3217E382C8C}"/>
                </a:ext>
              </a:extLst>
            </p:cNvPr>
            <p:cNvSpPr/>
            <p:nvPr/>
          </p:nvSpPr>
          <p:spPr>
            <a:xfrm rot="10800000">
              <a:off x="-27568" y="436059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96B6527F-BB50-49B3-8AE7-AC4827E7AE19}"/>
                </a:ext>
              </a:extLst>
            </p:cNvPr>
            <p:cNvSpPr/>
            <p:nvPr/>
          </p:nvSpPr>
          <p:spPr>
            <a:xfrm rot="10800000">
              <a:off x="-27568" y="391486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1FA2732B-33EC-44CC-9B35-84570FB2D393}"/>
                </a:ext>
              </a:extLst>
            </p:cNvPr>
            <p:cNvSpPr/>
            <p:nvPr/>
          </p:nvSpPr>
          <p:spPr>
            <a:xfrm rot="10800000">
              <a:off x="-27568" y="346913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5A45443-4EBC-4BAA-AAF4-508F7C168760}"/>
                </a:ext>
              </a:extLst>
            </p:cNvPr>
            <p:cNvSpPr/>
            <p:nvPr/>
          </p:nvSpPr>
          <p:spPr>
            <a:xfrm rot="10800000">
              <a:off x="-27568" y="302130"/>
              <a:ext cx="8410" cy="8410"/>
            </a:xfrm>
            <a:custGeom>
              <a:avLst/>
              <a:gdLst>
                <a:gd name="connsiteX0" fmla="*/ 33814 w 38100"/>
                <a:gd name="connsiteY0" fmla="*/ 20479 h 38100"/>
                <a:gd name="connsiteX1" fmla="*/ 20479 w 38100"/>
                <a:gd name="connsiteY1" fmla="*/ 33814 h 38100"/>
                <a:gd name="connsiteX2" fmla="*/ 7144 w 38100"/>
                <a:gd name="connsiteY2" fmla="*/ 20479 h 38100"/>
                <a:gd name="connsiteX3" fmla="*/ 20479 w 38100"/>
                <a:gd name="connsiteY3" fmla="*/ 7144 h 38100"/>
                <a:gd name="connsiteX4" fmla="*/ 33814 w 38100"/>
                <a:gd name="connsiteY4" fmla="*/ 20479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3814" y="20479"/>
                  </a:moveTo>
                  <a:cubicBezTo>
                    <a:pt x="33814" y="27843"/>
                    <a:pt x="27843" y="33814"/>
                    <a:pt x="20479" y="33814"/>
                  </a:cubicBezTo>
                  <a:cubicBezTo>
                    <a:pt x="13114" y="33814"/>
                    <a:pt x="7144" y="27843"/>
                    <a:pt x="7144" y="20479"/>
                  </a:cubicBezTo>
                  <a:cubicBezTo>
                    <a:pt x="7144" y="13114"/>
                    <a:pt x="13114" y="7144"/>
                    <a:pt x="20479" y="7144"/>
                  </a:cubicBezTo>
                  <a:cubicBezTo>
                    <a:pt x="27843" y="7144"/>
                    <a:pt x="33814" y="13114"/>
                    <a:pt x="33814" y="2047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259E3F87-21F2-44F6-A101-F3843E741FDA}"/>
                </a:ext>
              </a:extLst>
            </p:cNvPr>
            <p:cNvSpPr/>
            <p:nvPr/>
          </p:nvSpPr>
          <p:spPr>
            <a:xfrm rot="10800000">
              <a:off x="17425" y="570409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B31A97DF-DB8A-4972-AD43-F30C44108F48}"/>
                </a:ext>
              </a:extLst>
            </p:cNvPr>
            <p:cNvSpPr/>
            <p:nvPr/>
          </p:nvSpPr>
          <p:spPr>
            <a:xfrm rot="10800000">
              <a:off x="17425" y="525836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6ED82AAF-DEF3-46EE-8A0F-37C25F61F079}"/>
                </a:ext>
              </a:extLst>
            </p:cNvPr>
            <p:cNvSpPr/>
            <p:nvPr/>
          </p:nvSpPr>
          <p:spPr>
            <a:xfrm rot="10800000">
              <a:off x="17425" y="481053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2E0A0F9-6814-4359-9255-4177AF6E4857}"/>
                </a:ext>
              </a:extLst>
            </p:cNvPr>
            <p:cNvSpPr/>
            <p:nvPr/>
          </p:nvSpPr>
          <p:spPr>
            <a:xfrm rot="10800000">
              <a:off x="17425" y="436480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871671A7-5592-45CE-998F-950CE44157B6}"/>
                </a:ext>
              </a:extLst>
            </p:cNvPr>
            <p:cNvSpPr/>
            <p:nvPr/>
          </p:nvSpPr>
          <p:spPr>
            <a:xfrm rot="10800000">
              <a:off x="17425" y="391906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3BEA7F6-6A1A-441C-904D-46F56743FFF0}"/>
                </a:ext>
              </a:extLst>
            </p:cNvPr>
            <p:cNvSpPr/>
            <p:nvPr/>
          </p:nvSpPr>
          <p:spPr>
            <a:xfrm rot="10800000">
              <a:off x="17425" y="347333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0A6033D1-E7F3-4FD0-946D-72F96DD51AD6}"/>
                </a:ext>
              </a:extLst>
            </p:cNvPr>
            <p:cNvSpPr/>
            <p:nvPr/>
          </p:nvSpPr>
          <p:spPr>
            <a:xfrm rot="10800000">
              <a:off x="17425" y="302550"/>
              <a:ext cx="8410" cy="8410"/>
            </a:xfrm>
            <a:custGeom>
              <a:avLst/>
              <a:gdLst>
                <a:gd name="connsiteX0" fmla="*/ 37624 w 38100"/>
                <a:gd name="connsiteY0" fmla="*/ 22384 h 38100"/>
                <a:gd name="connsiteX1" fmla="*/ 22384 w 38100"/>
                <a:gd name="connsiteY1" fmla="*/ 37624 h 38100"/>
                <a:gd name="connsiteX2" fmla="*/ 7144 w 38100"/>
                <a:gd name="connsiteY2" fmla="*/ 22384 h 38100"/>
                <a:gd name="connsiteX3" fmla="*/ 22384 w 38100"/>
                <a:gd name="connsiteY3" fmla="*/ 7144 h 38100"/>
                <a:gd name="connsiteX4" fmla="*/ 37624 w 38100"/>
                <a:gd name="connsiteY4" fmla="*/ 22384 h 3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8100">
                  <a:moveTo>
                    <a:pt x="37624" y="22384"/>
                  </a:moveTo>
                  <a:cubicBezTo>
                    <a:pt x="37624" y="30801"/>
                    <a:pt x="30801" y="37624"/>
                    <a:pt x="22384" y="37624"/>
                  </a:cubicBezTo>
                  <a:cubicBezTo>
                    <a:pt x="13967" y="37624"/>
                    <a:pt x="7144" y="30801"/>
                    <a:pt x="7144" y="22384"/>
                  </a:cubicBezTo>
                  <a:cubicBezTo>
                    <a:pt x="7144" y="13967"/>
                    <a:pt x="13968" y="7144"/>
                    <a:pt x="22384" y="7144"/>
                  </a:cubicBezTo>
                  <a:cubicBezTo>
                    <a:pt x="30801" y="7144"/>
                    <a:pt x="37624" y="13967"/>
                    <a:pt x="37624" y="2238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FF9FAB47-AC7A-4AA1-A28E-B6AAC9260E38}"/>
                </a:ext>
              </a:extLst>
            </p:cNvPr>
            <p:cNvSpPr/>
            <p:nvPr/>
          </p:nvSpPr>
          <p:spPr>
            <a:xfrm rot="10800000">
              <a:off x="60316" y="568727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24F0CCD-C489-4E74-A1CD-DAD3B2538FC5}"/>
                </a:ext>
              </a:extLst>
            </p:cNvPr>
            <p:cNvSpPr/>
            <p:nvPr/>
          </p:nvSpPr>
          <p:spPr>
            <a:xfrm rot="10800000">
              <a:off x="60316" y="524154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2429E951-3AD6-4A8F-9A64-77527FC83274}"/>
                </a:ext>
              </a:extLst>
            </p:cNvPr>
            <p:cNvSpPr/>
            <p:nvPr/>
          </p:nvSpPr>
          <p:spPr>
            <a:xfrm rot="10800000">
              <a:off x="60316" y="479371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6EFF735-0A76-426E-B083-43C5F15EED53}"/>
                </a:ext>
              </a:extLst>
            </p:cNvPr>
            <p:cNvSpPr/>
            <p:nvPr/>
          </p:nvSpPr>
          <p:spPr>
            <a:xfrm rot="10800000">
              <a:off x="60316" y="434798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ED1F5828-1274-43B0-8BE9-036FEB213C60}"/>
                </a:ext>
              </a:extLst>
            </p:cNvPr>
            <p:cNvSpPr/>
            <p:nvPr/>
          </p:nvSpPr>
          <p:spPr>
            <a:xfrm rot="10800000">
              <a:off x="60316" y="390224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F704A94-D998-4340-B238-DE154C10EF15}"/>
                </a:ext>
              </a:extLst>
            </p:cNvPr>
            <p:cNvSpPr/>
            <p:nvPr/>
          </p:nvSpPr>
          <p:spPr>
            <a:xfrm rot="10800000">
              <a:off x="60316" y="345651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74A9BA27-64C4-43F5-AF0B-FCAE9FE5433D}"/>
                </a:ext>
              </a:extLst>
            </p:cNvPr>
            <p:cNvSpPr/>
            <p:nvPr/>
          </p:nvSpPr>
          <p:spPr>
            <a:xfrm rot="10800000">
              <a:off x="60316" y="300868"/>
              <a:ext cx="10513" cy="10513"/>
            </a:xfrm>
            <a:custGeom>
              <a:avLst/>
              <a:gdLst>
                <a:gd name="connsiteX0" fmla="*/ 41434 w 47625"/>
                <a:gd name="connsiteY0" fmla="*/ 24289 h 47625"/>
                <a:gd name="connsiteX1" fmla="*/ 24289 w 47625"/>
                <a:gd name="connsiteY1" fmla="*/ 41434 h 47625"/>
                <a:gd name="connsiteX2" fmla="*/ 7144 w 47625"/>
                <a:gd name="connsiteY2" fmla="*/ 24289 h 47625"/>
                <a:gd name="connsiteX3" fmla="*/ 24289 w 47625"/>
                <a:gd name="connsiteY3" fmla="*/ 7144 h 47625"/>
                <a:gd name="connsiteX4" fmla="*/ 41434 w 47625"/>
                <a:gd name="connsiteY4" fmla="*/ 2428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1434" y="24289"/>
                  </a:moveTo>
                  <a:cubicBezTo>
                    <a:pt x="41434" y="33758"/>
                    <a:pt x="33758" y="41434"/>
                    <a:pt x="24289" y="41434"/>
                  </a:cubicBezTo>
                  <a:cubicBezTo>
                    <a:pt x="14820" y="41434"/>
                    <a:pt x="7144" y="33758"/>
                    <a:pt x="7144" y="24289"/>
                  </a:cubicBezTo>
                  <a:cubicBezTo>
                    <a:pt x="7144" y="14820"/>
                    <a:pt x="14820" y="7144"/>
                    <a:pt x="24289" y="7144"/>
                  </a:cubicBezTo>
                  <a:cubicBezTo>
                    <a:pt x="33758" y="7144"/>
                    <a:pt x="41434" y="14820"/>
                    <a:pt x="41434" y="2428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158B9FA9-F0EE-40D1-AADD-471B9349636C}"/>
                </a:ext>
              </a:extLst>
            </p:cNvPr>
            <p:cNvSpPr/>
            <p:nvPr/>
          </p:nvSpPr>
          <p:spPr>
            <a:xfrm rot="10800000">
              <a:off x="105099" y="568937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DA0F6DE6-DB1A-467E-89A8-FA25DAF733C2}"/>
                </a:ext>
              </a:extLst>
            </p:cNvPr>
            <p:cNvSpPr/>
            <p:nvPr/>
          </p:nvSpPr>
          <p:spPr>
            <a:xfrm rot="10800000">
              <a:off x="105099" y="524364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A51B568E-A754-4234-9421-627F4ECDDB0F}"/>
                </a:ext>
              </a:extLst>
            </p:cNvPr>
            <p:cNvSpPr/>
            <p:nvPr/>
          </p:nvSpPr>
          <p:spPr>
            <a:xfrm rot="10800000">
              <a:off x="105099" y="479581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341A983-7316-4609-BD48-EF249D4BD245}"/>
                </a:ext>
              </a:extLst>
            </p:cNvPr>
            <p:cNvSpPr/>
            <p:nvPr/>
          </p:nvSpPr>
          <p:spPr>
            <a:xfrm rot="10800000">
              <a:off x="105099" y="435008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ABB2CE4E-6C37-4CB2-B43A-2264BACF1246}"/>
                </a:ext>
              </a:extLst>
            </p:cNvPr>
            <p:cNvSpPr/>
            <p:nvPr/>
          </p:nvSpPr>
          <p:spPr>
            <a:xfrm rot="10800000">
              <a:off x="105099" y="390435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11E565EA-1252-4F0B-844C-31D920E5FC77}"/>
                </a:ext>
              </a:extLst>
            </p:cNvPr>
            <p:cNvSpPr/>
            <p:nvPr/>
          </p:nvSpPr>
          <p:spPr>
            <a:xfrm rot="10800000">
              <a:off x="105099" y="345862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3E5AC385-3DE7-442C-9DF0-C770343F2F0F}"/>
                </a:ext>
              </a:extLst>
            </p:cNvPr>
            <p:cNvSpPr/>
            <p:nvPr/>
          </p:nvSpPr>
          <p:spPr>
            <a:xfrm rot="10800000">
              <a:off x="105099" y="301078"/>
              <a:ext cx="10513" cy="10513"/>
            </a:xfrm>
            <a:custGeom>
              <a:avLst/>
              <a:gdLst>
                <a:gd name="connsiteX0" fmla="*/ 43339 w 47625"/>
                <a:gd name="connsiteY0" fmla="*/ 25241 h 47625"/>
                <a:gd name="connsiteX1" fmla="*/ 25241 w 47625"/>
                <a:gd name="connsiteY1" fmla="*/ 43339 h 47625"/>
                <a:gd name="connsiteX2" fmla="*/ 7143 w 47625"/>
                <a:gd name="connsiteY2" fmla="*/ 25241 h 47625"/>
                <a:gd name="connsiteX3" fmla="*/ 25241 w 47625"/>
                <a:gd name="connsiteY3" fmla="*/ 7144 h 47625"/>
                <a:gd name="connsiteX4" fmla="*/ 43339 w 47625"/>
                <a:gd name="connsiteY4" fmla="*/ 25241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3339" y="25241"/>
                  </a:moveTo>
                  <a:cubicBezTo>
                    <a:pt x="43339" y="35236"/>
                    <a:pt x="35236" y="43339"/>
                    <a:pt x="25241" y="43339"/>
                  </a:cubicBezTo>
                  <a:cubicBezTo>
                    <a:pt x="15246" y="43339"/>
                    <a:pt x="7143" y="35236"/>
                    <a:pt x="7143" y="25241"/>
                  </a:cubicBezTo>
                  <a:cubicBezTo>
                    <a:pt x="7143" y="15246"/>
                    <a:pt x="15246" y="7144"/>
                    <a:pt x="25241" y="7144"/>
                  </a:cubicBezTo>
                  <a:cubicBezTo>
                    <a:pt x="35236" y="7144"/>
                    <a:pt x="43339" y="15246"/>
                    <a:pt x="43339" y="2524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1C0D8C8C-6B3D-4144-82F4-60D8A4073E46}"/>
                </a:ext>
              </a:extLst>
            </p:cNvPr>
            <p:cNvSpPr/>
            <p:nvPr/>
          </p:nvSpPr>
          <p:spPr>
            <a:xfrm rot="10800000">
              <a:off x="150303" y="613931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81CE229A-968D-4A43-A2AC-B2F599426F33}"/>
                </a:ext>
              </a:extLst>
            </p:cNvPr>
            <p:cNvSpPr/>
            <p:nvPr/>
          </p:nvSpPr>
          <p:spPr>
            <a:xfrm rot="10800000">
              <a:off x="150303" y="569358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8DE07B8-487D-4918-829D-47BBF41D1151}"/>
                </a:ext>
              </a:extLst>
            </p:cNvPr>
            <p:cNvSpPr/>
            <p:nvPr/>
          </p:nvSpPr>
          <p:spPr>
            <a:xfrm rot="10800000">
              <a:off x="150303" y="524785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B353E69D-93C7-46CF-9A3F-0E311BB29BE9}"/>
                </a:ext>
              </a:extLst>
            </p:cNvPr>
            <p:cNvSpPr/>
            <p:nvPr/>
          </p:nvSpPr>
          <p:spPr>
            <a:xfrm rot="10800000">
              <a:off x="150303" y="480002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582D8037-53AB-486E-AD2E-EC7359A6F198}"/>
                </a:ext>
              </a:extLst>
            </p:cNvPr>
            <p:cNvSpPr/>
            <p:nvPr/>
          </p:nvSpPr>
          <p:spPr>
            <a:xfrm rot="10800000">
              <a:off x="150303" y="435428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26351F9F-8147-4C92-A515-EF46E4B0A781}"/>
                </a:ext>
              </a:extLst>
            </p:cNvPr>
            <p:cNvSpPr/>
            <p:nvPr/>
          </p:nvSpPr>
          <p:spPr>
            <a:xfrm rot="10800000">
              <a:off x="150303" y="390855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EB26EAE0-9894-44F9-9BA5-203B2ED769ED}"/>
                </a:ext>
              </a:extLst>
            </p:cNvPr>
            <p:cNvSpPr/>
            <p:nvPr/>
          </p:nvSpPr>
          <p:spPr>
            <a:xfrm rot="10800000">
              <a:off x="150303" y="346282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D7F8F475-A425-4089-9DFC-3B507E5C45A7}"/>
                </a:ext>
              </a:extLst>
            </p:cNvPr>
            <p:cNvSpPr/>
            <p:nvPr/>
          </p:nvSpPr>
          <p:spPr>
            <a:xfrm rot="10800000">
              <a:off x="150303" y="301499"/>
              <a:ext cx="10513" cy="10513"/>
            </a:xfrm>
            <a:custGeom>
              <a:avLst/>
              <a:gdLst>
                <a:gd name="connsiteX0" fmla="*/ 47149 w 47625"/>
                <a:gd name="connsiteY0" fmla="*/ 27146 h 47625"/>
                <a:gd name="connsiteX1" fmla="*/ 27147 w 47625"/>
                <a:gd name="connsiteY1" fmla="*/ 47149 h 47625"/>
                <a:gd name="connsiteX2" fmla="*/ 7144 w 47625"/>
                <a:gd name="connsiteY2" fmla="*/ 27146 h 47625"/>
                <a:gd name="connsiteX3" fmla="*/ 27147 w 47625"/>
                <a:gd name="connsiteY3" fmla="*/ 7144 h 47625"/>
                <a:gd name="connsiteX4" fmla="*/ 47149 w 47625"/>
                <a:gd name="connsiteY4" fmla="*/ 27146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149" y="27146"/>
                  </a:moveTo>
                  <a:cubicBezTo>
                    <a:pt x="47149" y="38193"/>
                    <a:pt x="38194" y="47149"/>
                    <a:pt x="27147" y="47149"/>
                  </a:cubicBezTo>
                  <a:cubicBezTo>
                    <a:pt x="16100" y="47149"/>
                    <a:pt x="7144" y="38193"/>
                    <a:pt x="7144" y="27146"/>
                  </a:cubicBezTo>
                  <a:cubicBezTo>
                    <a:pt x="7144" y="16099"/>
                    <a:pt x="16100" y="7144"/>
                    <a:pt x="27147" y="7144"/>
                  </a:cubicBezTo>
                  <a:cubicBezTo>
                    <a:pt x="38194" y="7144"/>
                    <a:pt x="47149" y="16099"/>
                    <a:pt x="47149" y="2714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EED3077A-1904-4E1E-BFA2-68B5F230C141}"/>
                </a:ext>
              </a:extLst>
            </p:cNvPr>
            <p:cNvSpPr/>
            <p:nvPr/>
          </p:nvSpPr>
          <p:spPr>
            <a:xfrm rot="10800000">
              <a:off x="193194" y="612249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5AF3935-6B1F-4907-AEC6-3CE5C85D1804}"/>
                </a:ext>
              </a:extLst>
            </p:cNvPr>
            <p:cNvSpPr/>
            <p:nvPr/>
          </p:nvSpPr>
          <p:spPr>
            <a:xfrm rot="10800000">
              <a:off x="193194" y="567676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23AECD5B-F6F3-434F-ABE0-F8516E7D4ABF}"/>
                </a:ext>
              </a:extLst>
            </p:cNvPr>
            <p:cNvSpPr/>
            <p:nvPr/>
          </p:nvSpPr>
          <p:spPr>
            <a:xfrm rot="10800000">
              <a:off x="193194" y="523103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0A8C81C3-C70E-4E06-9E65-23CF7D228E75}"/>
                </a:ext>
              </a:extLst>
            </p:cNvPr>
            <p:cNvSpPr/>
            <p:nvPr/>
          </p:nvSpPr>
          <p:spPr>
            <a:xfrm rot="10800000">
              <a:off x="193194" y="478320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36D2FEB1-26FD-463D-AFE1-E987EB77EB3B}"/>
                </a:ext>
              </a:extLst>
            </p:cNvPr>
            <p:cNvSpPr/>
            <p:nvPr/>
          </p:nvSpPr>
          <p:spPr>
            <a:xfrm rot="10800000">
              <a:off x="193194" y="433746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22ADF11-695E-431C-B4BA-F74B8B1C4BE4}"/>
                </a:ext>
              </a:extLst>
            </p:cNvPr>
            <p:cNvSpPr/>
            <p:nvPr/>
          </p:nvSpPr>
          <p:spPr>
            <a:xfrm rot="10800000">
              <a:off x="193194" y="389173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4653FD77-3606-4E3B-87A7-8070C64AF01F}"/>
                </a:ext>
              </a:extLst>
            </p:cNvPr>
            <p:cNvSpPr/>
            <p:nvPr/>
          </p:nvSpPr>
          <p:spPr>
            <a:xfrm rot="10800000">
              <a:off x="193194" y="344600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0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E8104F77-8C37-4DB7-B091-E53DD897E87B}"/>
                </a:ext>
              </a:extLst>
            </p:cNvPr>
            <p:cNvSpPr/>
            <p:nvPr/>
          </p:nvSpPr>
          <p:spPr>
            <a:xfrm rot="10800000">
              <a:off x="193194" y="299817"/>
              <a:ext cx="12615" cy="12615"/>
            </a:xfrm>
            <a:custGeom>
              <a:avLst/>
              <a:gdLst>
                <a:gd name="connsiteX0" fmla="*/ 50959 w 57150"/>
                <a:gd name="connsiteY0" fmla="*/ 29051 h 57150"/>
                <a:gd name="connsiteX1" fmla="*/ 29051 w 57150"/>
                <a:gd name="connsiteY1" fmla="*/ 50959 h 57150"/>
                <a:gd name="connsiteX2" fmla="*/ 7144 w 57150"/>
                <a:gd name="connsiteY2" fmla="*/ 29051 h 57150"/>
                <a:gd name="connsiteX3" fmla="*/ 29051 w 57150"/>
                <a:gd name="connsiteY3" fmla="*/ 7144 h 57150"/>
                <a:gd name="connsiteX4" fmla="*/ 50959 w 57150"/>
                <a:gd name="connsiteY4" fmla="*/ 29051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0959" y="29051"/>
                  </a:moveTo>
                  <a:cubicBezTo>
                    <a:pt x="50959" y="41151"/>
                    <a:pt x="41151" y="50959"/>
                    <a:pt x="29051" y="50959"/>
                  </a:cubicBezTo>
                  <a:cubicBezTo>
                    <a:pt x="16952" y="50959"/>
                    <a:pt x="7144" y="41150"/>
                    <a:pt x="7144" y="29051"/>
                  </a:cubicBezTo>
                  <a:cubicBezTo>
                    <a:pt x="7144" y="16952"/>
                    <a:pt x="16952" y="7144"/>
                    <a:pt x="29051" y="7144"/>
                  </a:cubicBezTo>
                  <a:cubicBezTo>
                    <a:pt x="41151" y="7144"/>
                    <a:pt x="50959" y="16952"/>
                    <a:pt x="50959" y="2905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639BDC8-E1CE-47BD-9F59-AE6969476BA3}"/>
                </a:ext>
              </a:extLst>
            </p:cNvPr>
            <p:cNvSpPr/>
            <p:nvPr/>
          </p:nvSpPr>
          <p:spPr>
            <a:xfrm rot="10800000">
              <a:off x="237978" y="612459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946D5446-420C-4574-8C8B-25E12AB2223B}"/>
                </a:ext>
              </a:extLst>
            </p:cNvPr>
            <p:cNvSpPr/>
            <p:nvPr/>
          </p:nvSpPr>
          <p:spPr>
            <a:xfrm rot="10800000">
              <a:off x="237978" y="567886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287CEF76-758F-41F2-AF8B-EE32732C793F}"/>
                </a:ext>
              </a:extLst>
            </p:cNvPr>
            <p:cNvSpPr/>
            <p:nvPr/>
          </p:nvSpPr>
          <p:spPr>
            <a:xfrm rot="10800000">
              <a:off x="237978" y="523313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D2D2D29-ADA2-4D44-AC8F-2EA6CDDDC6C0}"/>
                </a:ext>
              </a:extLst>
            </p:cNvPr>
            <p:cNvSpPr/>
            <p:nvPr/>
          </p:nvSpPr>
          <p:spPr>
            <a:xfrm rot="10800000">
              <a:off x="237978" y="478530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30788AF3-E0B7-42E5-B3D8-AE55A027D0E7}"/>
                </a:ext>
              </a:extLst>
            </p:cNvPr>
            <p:cNvSpPr/>
            <p:nvPr/>
          </p:nvSpPr>
          <p:spPr>
            <a:xfrm rot="10800000">
              <a:off x="237978" y="433957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AC860C67-5897-4AB0-9C15-C906053A0A00}"/>
                </a:ext>
              </a:extLst>
            </p:cNvPr>
            <p:cNvSpPr/>
            <p:nvPr/>
          </p:nvSpPr>
          <p:spPr>
            <a:xfrm rot="10800000">
              <a:off x="237978" y="389383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4983544C-C12D-492E-931C-EF42A6BBD69D}"/>
                </a:ext>
              </a:extLst>
            </p:cNvPr>
            <p:cNvSpPr/>
            <p:nvPr/>
          </p:nvSpPr>
          <p:spPr>
            <a:xfrm rot="10800000">
              <a:off x="237978" y="344810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64E72A4-595F-4958-89E3-367AEC743908}"/>
                </a:ext>
              </a:extLst>
            </p:cNvPr>
            <p:cNvSpPr/>
            <p:nvPr/>
          </p:nvSpPr>
          <p:spPr>
            <a:xfrm rot="10800000">
              <a:off x="237978" y="300027"/>
              <a:ext cx="12615" cy="12615"/>
            </a:xfrm>
            <a:custGeom>
              <a:avLst/>
              <a:gdLst>
                <a:gd name="connsiteX0" fmla="*/ 52864 w 57150"/>
                <a:gd name="connsiteY0" fmla="*/ 30004 h 57150"/>
                <a:gd name="connsiteX1" fmla="*/ 30003 w 57150"/>
                <a:gd name="connsiteY1" fmla="*/ 52864 h 57150"/>
                <a:gd name="connsiteX2" fmla="*/ 7143 w 57150"/>
                <a:gd name="connsiteY2" fmla="*/ 30004 h 57150"/>
                <a:gd name="connsiteX3" fmla="*/ 30003 w 57150"/>
                <a:gd name="connsiteY3" fmla="*/ 7144 h 57150"/>
                <a:gd name="connsiteX4" fmla="*/ 52864 w 57150"/>
                <a:gd name="connsiteY4" fmla="*/ 30004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2864" y="30004"/>
                  </a:moveTo>
                  <a:cubicBezTo>
                    <a:pt x="52864" y="42629"/>
                    <a:pt x="42629" y="52864"/>
                    <a:pt x="30003" y="52864"/>
                  </a:cubicBezTo>
                  <a:cubicBezTo>
                    <a:pt x="17378" y="52864"/>
                    <a:pt x="7143" y="42629"/>
                    <a:pt x="7143" y="30004"/>
                  </a:cubicBezTo>
                  <a:cubicBezTo>
                    <a:pt x="7143" y="17379"/>
                    <a:pt x="17378" y="7144"/>
                    <a:pt x="30003" y="7144"/>
                  </a:cubicBezTo>
                  <a:cubicBezTo>
                    <a:pt x="42629" y="7144"/>
                    <a:pt x="52864" y="17379"/>
                    <a:pt x="52864" y="3000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8F9CBC84-B173-4DBE-9C56-BDAEE4CFA83D}"/>
                </a:ext>
              </a:extLst>
            </p:cNvPr>
            <p:cNvSpPr/>
            <p:nvPr/>
          </p:nvSpPr>
          <p:spPr>
            <a:xfrm rot="10800000">
              <a:off x="282971" y="612880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F331FAE7-EA5F-4C23-AB93-361E1133A770}"/>
                </a:ext>
              </a:extLst>
            </p:cNvPr>
            <p:cNvSpPr/>
            <p:nvPr/>
          </p:nvSpPr>
          <p:spPr>
            <a:xfrm rot="10800000">
              <a:off x="282971" y="568307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2"/>
                    <a:pt x="18232" y="7144"/>
                    <a:pt x="31909" y="7144"/>
                  </a:cubicBezTo>
                  <a:cubicBezTo>
                    <a:pt x="45586" y="7144"/>
                    <a:pt x="56674" y="18232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68CCAB8D-2EC4-40E3-8031-4BB8AC5ADA16}"/>
                </a:ext>
              </a:extLst>
            </p:cNvPr>
            <p:cNvSpPr/>
            <p:nvPr/>
          </p:nvSpPr>
          <p:spPr>
            <a:xfrm rot="10800000">
              <a:off x="282971" y="523734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7893976-E15C-458A-901A-5264F48A1D11}"/>
                </a:ext>
              </a:extLst>
            </p:cNvPr>
            <p:cNvSpPr/>
            <p:nvPr/>
          </p:nvSpPr>
          <p:spPr>
            <a:xfrm rot="10800000">
              <a:off x="282971" y="478950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2"/>
                    <a:pt x="18232" y="7144"/>
                    <a:pt x="31909" y="7144"/>
                  </a:cubicBezTo>
                  <a:cubicBezTo>
                    <a:pt x="45586" y="7144"/>
                    <a:pt x="56674" y="18232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AB0858FE-4D81-48D1-B025-2303F0B72D64}"/>
                </a:ext>
              </a:extLst>
            </p:cNvPr>
            <p:cNvSpPr/>
            <p:nvPr/>
          </p:nvSpPr>
          <p:spPr>
            <a:xfrm rot="10800000">
              <a:off x="282971" y="434377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E46EC9CC-2F0B-49B6-97C4-8BDC5818C02F}"/>
                </a:ext>
              </a:extLst>
            </p:cNvPr>
            <p:cNvSpPr/>
            <p:nvPr/>
          </p:nvSpPr>
          <p:spPr>
            <a:xfrm rot="10800000">
              <a:off x="282971" y="389804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85640EA8-03FB-4309-B0F2-52496122AFE0}"/>
                </a:ext>
              </a:extLst>
            </p:cNvPr>
            <p:cNvSpPr/>
            <p:nvPr/>
          </p:nvSpPr>
          <p:spPr>
            <a:xfrm rot="10800000">
              <a:off x="282971" y="345231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16B9A706-7B5B-424C-80F3-BBC91E2D5B06}"/>
                </a:ext>
              </a:extLst>
            </p:cNvPr>
            <p:cNvSpPr/>
            <p:nvPr/>
          </p:nvSpPr>
          <p:spPr>
            <a:xfrm rot="10800000">
              <a:off x="282971" y="300448"/>
              <a:ext cx="12615" cy="12615"/>
            </a:xfrm>
            <a:custGeom>
              <a:avLst/>
              <a:gdLst>
                <a:gd name="connsiteX0" fmla="*/ 56674 w 57150"/>
                <a:gd name="connsiteY0" fmla="*/ 31909 h 57150"/>
                <a:gd name="connsiteX1" fmla="*/ 31909 w 57150"/>
                <a:gd name="connsiteY1" fmla="*/ 56674 h 57150"/>
                <a:gd name="connsiteX2" fmla="*/ 7144 w 57150"/>
                <a:gd name="connsiteY2" fmla="*/ 31909 h 57150"/>
                <a:gd name="connsiteX3" fmla="*/ 31909 w 57150"/>
                <a:gd name="connsiteY3" fmla="*/ 7144 h 57150"/>
                <a:gd name="connsiteX4" fmla="*/ 56674 w 57150"/>
                <a:gd name="connsiteY4" fmla="*/ 3190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150" h="57150">
                  <a:moveTo>
                    <a:pt x="56674" y="31909"/>
                  </a:moveTo>
                  <a:cubicBezTo>
                    <a:pt x="56674" y="45586"/>
                    <a:pt x="45586" y="56674"/>
                    <a:pt x="31909" y="56674"/>
                  </a:cubicBezTo>
                  <a:cubicBezTo>
                    <a:pt x="18232" y="56674"/>
                    <a:pt x="7144" y="45586"/>
                    <a:pt x="7144" y="31909"/>
                  </a:cubicBezTo>
                  <a:cubicBezTo>
                    <a:pt x="7144" y="18231"/>
                    <a:pt x="18232" y="7144"/>
                    <a:pt x="31909" y="7144"/>
                  </a:cubicBezTo>
                  <a:cubicBezTo>
                    <a:pt x="45586" y="7144"/>
                    <a:pt x="56674" y="18231"/>
                    <a:pt x="56674" y="3190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AC74D3C-839E-4FA3-ADF0-386DD04B4DA4}"/>
                </a:ext>
              </a:extLst>
            </p:cNvPr>
            <p:cNvSpPr/>
            <p:nvPr/>
          </p:nvSpPr>
          <p:spPr>
            <a:xfrm rot="10800000">
              <a:off x="326073" y="611198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C9A85423-4C04-4C2D-9790-D1FB786A3D55}"/>
                </a:ext>
              </a:extLst>
            </p:cNvPr>
            <p:cNvSpPr/>
            <p:nvPr/>
          </p:nvSpPr>
          <p:spPr>
            <a:xfrm rot="10800000">
              <a:off x="326073" y="566625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5"/>
                    <a:pt x="19085" y="7144"/>
                    <a:pt x="33814" y="7144"/>
                  </a:cubicBezTo>
                  <a:cubicBezTo>
                    <a:pt x="48543" y="7144"/>
                    <a:pt x="60484" y="19085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4BF243B-39D2-4590-9962-610C297FFE4B}"/>
                </a:ext>
              </a:extLst>
            </p:cNvPr>
            <p:cNvSpPr/>
            <p:nvPr/>
          </p:nvSpPr>
          <p:spPr>
            <a:xfrm rot="10800000">
              <a:off x="326073" y="522052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22A014E0-C9A9-4049-AE3D-45477AC34F02}"/>
                </a:ext>
              </a:extLst>
            </p:cNvPr>
            <p:cNvSpPr/>
            <p:nvPr/>
          </p:nvSpPr>
          <p:spPr>
            <a:xfrm rot="10800000">
              <a:off x="326073" y="477268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5"/>
                    <a:pt x="19085" y="7144"/>
                    <a:pt x="33814" y="7144"/>
                  </a:cubicBezTo>
                  <a:cubicBezTo>
                    <a:pt x="48543" y="7144"/>
                    <a:pt x="60484" y="19085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DC72ACAF-17DF-4F45-B996-F130ACB04DC7}"/>
                </a:ext>
              </a:extLst>
            </p:cNvPr>
            <p:cNvSpPr/>
            <p:nvPr/>
          </p:nvSpPr>
          <p:spPr>
            <a:xfrm rot="10800000">
              <a:off x="326073" y="432695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7394EEF3-2ED9-4A45-A43E-5502C23F562C}"/>
                </a:ext>
              </a:extLst>
            </p:cNvPr>
            <p:cNvSpPr/>
            <p:nvPr/>
          </p:nvSpPr>
          <p:spPr>
            <a:xfrm rot="10800000">
              <a:off x="326073" y="388122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7199853A-1727-43DE-AF28-E5E97F9AE64E}"/>
                </a:ext>
              </a:extLst>
            </p:cNvPr>
            <p:cNvSpPr/>
            <p:nvPr/>
          </p:nvSpPr>
          <p:spPr>
            <a:xfrm rot="10800000">
              <a:off x="326073" y="343549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9E6F8BFF-B447-4813-9110-07B450CC8E3F}"/>
                </a:ext>
              </a:extLst>
            </p:cNvPr>
            <p:cNvSpPr/>
            <p:nvPr/>
          </p:nvSpPr>
          <p:spPr>
            <a:xfrm rot="10800000">
              <a:off x="326073" y="298766"/>
              <a:ext cx="14718" cy="14718"/>
            </a:xfrm>
            <a:custGeom>
              <a:avLst/>
              <a:gdLst>
                <a:gd name="connsiteX0" fmla="*/ 60484 w 66675"/>
                <a:gd name="connsiteY0" fmla="*/ 33814 h 66675"/>
                <a:gd name="connsiteX1" fmla="*/ 33814 w 66675"/>
                <a:gd name="connsiteY1" fmla="*/ 60484 h 66675"/>
                <a:gd name="connsiteX2" fmla="*/ 7144 w 66675"/>
                <a:gd name="connsiteY2" fmla="*/ 33814 h 66675"/>
                <a:gd name="connsiteX3" fmla="*/ 33814 w 66675"/>
                <a:gd name="connsiteY3" fmla="*/ 7144 h 66675"/>
                <a:gd name="connsiteX4" fmla="*/ 60484 w 66675"/>
                <a:gd name="connsiteY4" fmla="*/ 3381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0484" y="33814"/>
                  </a:moveTo>
                  <a:cubicBezTo>
                    <a:pt x="60484" y="48543"/>
                    <a:pt x="48543" y="60484"/>
                    <a:pt x="33814" y="60484"/>
                  </a:cubicBezTo>
                  <a:cubicBezTo>
                    <a:pt x="19085" y="60484"/>
                    <a:pt x="7144" y="48543"/>
                    <a:pt x="7144" y="33814"/>
                  </a:cubicBezTo>
                  <a:cubicBezTo>
                    <a:pt x="7144" y="19084"/>
                    <a:pt x="19085" y="7144"/>
                    <a:pt x="33814" y="7144"/>
                  </a:cubicBezTo>
                  <a:cubicBezTo>
                    <a:pt x="48543" y="7144"/>
                    <a:pt x="60484" y="19084"/>
                    <a:pt x="60484" y="3381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57DFAE82-9025-4ACD-B192-AA74E7CFA6A2}"/>
                </a:ext>
              </a:extLst>
            </p:cNvPr>
            <p:cNvSpPr/>
            <p:nvPr/>
          </p:nvSpPr>
          <p:spPr>
            <a:xfrm rot="10800000">
              <a:off x="370856" y="655981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88B62711-8DB8-4298-8717-F921CA300435}"/>
                </a:ext>
              </a:extLst>
            </p:cNvPr>
            <p:cNvSpPr/>
            <p:nvPr/>
          </p:nvSpPr>
          <p:spPr>
            <a:xfrm rot="10800000">
              <a:off x="370856" y="611408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B0E72457-164E-41D3-BCF5-EED1EF5D392A}"/>
                </a:ext>
              </a:extLst>
            </p:cNvPr>
            <p:cNvSpPr/>
            <p:nvPr/>
          </p:nvSpPr>
          <p:spPr>
            <a:xfrm rot="10800000">
              <a:off x="370856" y="566835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009C5E1-CE63-4E95-BD4B-56B56AA7B676}"/>
                </a:ext>
              </a:extLst>
            </p:cNvPr>
            <p:cNvSpPr/>
            <p:nvPr/>
          </p:nvSpPr>
          <p:spPr>
            <a:xfrm rot="10800000">
              <a:off x="370856" y="522262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0B7880F6-8588-40CB-B68D-DBA22387F1FB}"/>
                </a:ext>
              </a:extLst>
            </p:cNvPr>
            <p:cNvSpPr/>
            <p:nvPr/>
          </p:nvSpPr>
          <p:spPr>
            <a:xfrm rot="10800000">
              <a:off x="370856" y="477479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2661EBAE-6F40-4D2F-8D86-1286DF6730EC}"/>
                </a:ext>
              </a:extLst>
            </p:cNvPr>
            <p:cNvSpPr/>
            <p:nvPr/>
          </p:nvSpPr>
          <p:spPr>
            <a:xfrm rot="10800000">
              <a:off x="370856" y="432905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34C7D88C-414E-4194-A74C-E6F9D3C452C3}"/>
                </a:ext>
              </a:extLst>
            </p:cNvPr>
            <p:cNvSpPr/>
            <p:nvPr/>
          </p:nvSpPr>
          <p:spPr>
            <a:xfrm rot="10800000">
              <a:off x="370856" y="388332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FC0943D0-172D-43C2-B3B7-5321533603A7}"/>
                </a:ext>
              </a:extLst>
            </p:cNvPr>
            <p:cNvSpPr/>
            <p:nvPr/>
          </p:nvSpPr>
          <p:spPr>
            <a:xfrm rot="10800000">
              <a:off x="370856" y="343759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FAB2434-4F05-4239-8006-EF79B16F186F}"/>
                </a:ext>
              </a:extLst>
            </p:cNvPr>
            <p:cNvSpPr/>
            <p:nvPr/>
          </p:nvSpPr>
          <p:spPr>
            <a:xfrm rot="10800000">
              <a:off x="370856" y="298976"/>
              <a:ext cx="14718" cy="14718"/>
            </a:xfrm>
            <a:custGeom>
              <a:avLst/>
              <a:gdLst>
                <a:gd name="connsiteX0" fmla="*/ 62389 w 66675"/>
                <a:gd name="connsiteY0" fmla="*/ 34766 h 66675"/>
                <a:gd name="connsiteX1" fmla="*/ 34766 w 66675"/>
                <a:gd name="connsiteY1" fmla="*/ 62389 h 66675"/>
                <a:gd name="connsiteX2" fmla="*/ 7144 w 66675"/>
                <a:gd name="connsiteY2" fmla="*/ 34766 h 66675"/>
                <a:gd name="connsiteX3" fmla="*/ 34766 w 66675"/>
                <a:gd name="connsiteY3" fmla="*/ 7144 h 66675"/>
                <a:gd name="connsiteX4" fmla="*/ 62389 w 66675"/>
                <a:gd name="connsiteY4" fmla="*/ 34766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2389" y="34766"/>
                  </a:moveTo>
                  <a:cubicBezTo>
                    <a:pt x="62389" y="50022"/>
                    <a:pt x="50022" y="62389"/>
                    <a:pt x="34766" y="62389"/>
                  </a:cubicBezTo>
                  <a:cubicBezTo>
                    <a:pt x="19511" y="62389"/>
                    <a:pt x="7144" y="50022"/>
                    <a:pt x="7144" y="34766"/>
                  </a:cubicBezTo>
                  <a:cubicBezTo>
                    <a:pt x="7144" y="19511"/>
                    <a:pt x="19511" y="7144"/>
                    <a:pt x="34766" y="7144"/>
                  </a:cubicBezTo>
                  <a:cubicBezTo>
                    <a:pt x="50022" y="7144"/>
                    <a:pt x="62389" y="19511"/>
                    <a:pt x="62389" y="3476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B4F35C5A-CB40-4006-837C-191771AF1237}"/>
                </a:ext>
              </a:extLst>
            </p:cNvPr>
            <p:cNvSpPr/>
            <p:nvPr/>
          </p:nvSpPr>
          <p:spPr>
            <a:xfrm rot="10800000">
              <a:off x="415849" y="656402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28F7F6B7-F290-45E6-A30F-5001704300DB}"/>
                </a:ext>
              </a:extLst>
            </p:cNvPr>
            <p:cNvSpPr/>
            <p:nvPr/>
          </p:nvSpPr>
          <p:spPr>
            <a:xfrm rot="10800000">
              <a:off x="415849" y="611828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6682CAA7-AADB-4A44-AF6D-161123C6D4DF}"/>
                </a:ext>
              </a:extLst>
            </p:cNvPr>
            <p:cNvSpPr/>
            <p:nvPr/>
          </p:nvSpPr>
          <p:spPr>
            <a:xfrm rot="10800000">
              <a:off x="415849" y="567255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40780419-4795-43E1-8F71-5DC475A68FFC}"/>
                </a:ext>
              </a:extLst>
            </p:cNvPr>
            <p:cNvSpPr/>
            <p:nvPr/>
          </p:nvSpPr>
          <p:spPr>
            <a:xfrm rot="10800000">
              <a:off x="415849" y="522682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026FDE9-24C0-4D01-AC70-D9C7990B52FA}"/>
                </a:ext>
              </a:extLst>
            </p:cNvPr>
            <p:cNvSpPr/>
            <p:nvPr/>
          </p:nvSpPr>
          <p:spPr>
            <a:xfrm rot="10800000">
              <a:off x="415849" y="477899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1869608-8F86-4834-A0C7-F5F341B7DDF8}"/>
                </a:ext>
              </a:extLst>
            </p:cNvPr>
            <p:cNvSpPr/>
            <p:nvPr/>
          </p:nvSpPr>
          <p:spPr>
            <a:xfrm rot="10800000">
              <a:off x="415849" y="433326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EBD0CC25-43D1-4E26-A507-8729E23D889C}"/>
                </a:ext>
              </a:extLst>
            </p:cNvPr>
            <p:cNvSpPr/>
            <p:nvPr/>
          </p:nvSpPr>
          <p:spPr>
            <a:xfrm rot="10800000">
              <a:off x="415849" y="388753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F06240B5-1CA5-4F92-9377-88F99C2B07EA}"/>
                </a:ext>
              </a:extLst>
            </p:cNvPr>
            <p:cNvSpPr/>
            <p:nvPr/>
          </p:nvSpPr>
          <p:spPr>
            <a:xfrm rot="10800000">
              <a:off x="415849" y="344180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3"/>
                    <a:pt x="20363" y="7144"/>
                    <a:pt x="36671" y="7144"/>
                  </a:cubicBezTo>
                  <a:cubicBezTo>
                    <a:pt x="52979" y="7144"/>
                    <a:pt x="66199" y="20363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52A37448-0D98-4DCA-8798-FC0FA2855358}"/>
                </a:ext>
              </a:extLst>
            </p:cNvPr>
            <p:cNvSpPr/>
            <p:nvPr/>
          </p:nvSpPr>
          <p:spPr>
            <a:xfrm rot="10800000">
              <a:off x="415849" y="299396"/>
              <a:ext cx="14718" cy="14718"/>
            </a:xfrm>
            <a:custGeom>
              <a:avLst/>
              <a:gdLst>
                <a:gd name="connsiteX0" fmla="*/ 66199 w 66675"/>
                <a:gd name="connsiteY0" fmla="*/ 36671 h 66675"/>
                <a:gd name="connsiteX1" fmla="*/ 36671 w 66675"/>
                <a:gd name="connsiteY1" fmla="*/ 66199 h 66675"/>
                <a:gd name="connsiteX2" fmla="*/ 7144 w 66675"/>
                <a:gd name="connsiteY2" fmla="*/ 36671 h 66675"/>
                <a:gd name="connsiteX3" fmla="*/ 36671 w 66675"/>
                <a:gd name="connsiteY3" fmla="*/ 7144 h 66675"/>
                <a:gd name="connsiteX4" fmla="*/ 66199 w 66675"/>
                <a:gd name="connsiteY4" fmla="*/ 36671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5" h="66675">
                  <a:moveTo>
                    <a:pt x="66199" y="36671"/>
                  </a:moveTo>
                  <a:cubicBezTo>
                    <a:pt x="66199" y="52979"/>
                    <a:pt x="52979" y="66199"/>
                    <a:pt x="36671" y="66199"/>
                  </a:cubicBezTo>
                  <a:cubicBezTo>
                    <a:pt x="20363" y="66199"/>
                    <a:pt x="7144" y="52979"/>
                    <a:pt x="7144" y="36671"/>
                  </a:cubicBezTo>
                  <a:cubicBezTo>
                    <a:pt x="7144" y="20364"/>
                    <a:pt x="20363" y="7144"/>
                    <a:pt x="36671" y="7144"/>
                  </a:cubicBezTo>
                  <a:cubicBezTo>
                    <a:pt x="52979" y="7144"/>
                    <a:pt x="66199" y="20364"/>
                    <a:pt x="66199" y="3667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A113864-FD2A-4083-8214-3BEB1AED8E80}"/>
                </a:ext>
              </a:extLst>
            </p:cNvPr>
            <p:cNvSpPr/>
            <p:nvPr/>
          </p:nvSpPr>
          <p:spPr>
            <a:xfrm rot="10800000">
              <a:off x="458951" y="654930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4"/>
                    <a:pt x="57415" y="71914"/>
                    <a:pt x="39529" y="71914"/>
                  </a:cubicBezTo>
                  <a:cubicBezTo>
                    <a:pt x="21643" y="71914"/>
                    <a:pt x="7144" y="57414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7D762DAA-5599-48BB-BBAD-0A24BA9A709D}"/>
                </a:ext>
              </a:extLst>
            </p:cNvPr>
            <p:cNvSpPr/>
            <p:nvPr/>
          </p:nvSpPr>
          <p:spPr>
            <a:xfrm rot="10800000">
              <a:off x="458951" y="610357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7A7D2CC0-9037-4BAD-AD15-0A815A1C702A}"/>
                </a:ext>
              </a:extLst>
            </p:cNvPr>
            <p:cNvSpPr/>
            <p:nvPr/>
          </p:nvSpPr>
          <p:spPr>
            <a:xfrm rot="10800000">
              <a:off x="458951" y="565784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BEDC435B-4B6F-4D0A-99BA-5A958B651AA1}"/>
                </a:ext>
              </a:extLst>
            </p:cNvPr>
            <p:cNvSpPr/>
            <p:nvPr/>
          </p:nvSpPr>
          <p:spPr>
            <a:xfrm rot="10800000">
              <a:off x="458951" y="521211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C29AB78-37D6-405A-A835-DF3C157C0F6B}"/>
                </a:ext>
              </a:extLst>
            </p:cNvPr>
            <p:cNvSpPr/>
            <p:nvPr/>
          </p:nvSpPr>
          <p:spPr>
            <a:xfrm rot="10800000">
              <a:off x="458951" y="476427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CAAE70FC-A3C8-46A2-9ED9-5065C00563EA}"/>
                </a:ext>
              </a:extLst>
            </p:cNvPr>
            <p:cNvSpPr/>
            <p:nvPr/>
          </p:nvSpPr>
          <p:spPr>
            <a:xfrm rot="10800000">
              <a:off x="458951" y="431854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8062B0A-9A6B-4C90-85BF-98CE3C7A63F5}"/>
                </a:ext>
              </a:extLst>
            </p:cNvPr>
            <p:cNvSpPr/>
            <p:nvPr/>
          </p:nvSpPr>
          <p:spPr>
            <a:xfrm rot="10800000">
              <a:off x="458951" y="387281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BFAF98-ED50-4D1B-9813-F5544556A53F}"/>
                </a:ext>
              </a:extLst>
            </p:cNvPr>
            <p:cNvSpPr/>
            <p:nvPr/>
          </p:nvSpPr>
          <p:spPr>
            <a:xfrm rot="10800000">
              <a:off x="458951" y="342708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4"/>
                    <a:pt x="57415" y="71914"/>
                    <a:pt x="39529" y="71914"/>
                  </a:cubicBezTo>
                  <a:cubicBezTo>
                    <a:pt x="21643" y="71914"/>
                    <a:pt x="7144" y="57414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057E8C0A-BDCA-4491-AC42-11D1642E5651}"/>
                </a:ext>
              </a:extLst>
            </p:cNvPr>
            <p:cNvSpPr/>
            <p:nvPr/>
          </p:nvSpPr>
          <p:spPr>
            <a:xfrm rot="10800000">
              <a:off x="458951" y="297925"/>
              <a:ext cx="16820" cy="16820"/>
            </a:xfrm>
            <a:custGeom>
              <a:avLst/>
              <a:gdLst>
                <a:gd name="connsiteX0" fmla="*/ 71914 w 76200"/>
                <a:gd name="connsiteY0" fmla="*/ 39529 h 76200"/>
                <a:gd name="connsiteX1" fmla="*/ 39529 w 76200"/>
                <a:gd name="connsiteY1" fmla="*/ 71914 h 76200"/>
                <a:gd name="connsiteX2" fmla="*/ 7144 w 76200"/>
                <a:gd name="connsiteY2" fmla="*/ 39529 h 76200"/>
                <a:gd name="connsiteX3" fmla="*/ 39529 w 76200"/>
                <a:gd name="connsiteY3" fmla="*/ 7144 h 76200"/>
                <a:gd name="connsiteX4" fmla="*/ 71914 w 76200"/>
                <a:gd name="connsiteY4" fmla="*/ 3952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914" y="39529"/>
                  </a:moveTo>
                  <a:cubicBezTo>
                    <a:pt x="71914" y="57415"/>
                    <a:pt x="57415" y="71914"/>
                    <a:pt x="39529" y="71914"/>
                  </a:cubicBezTo>
                  <a:cubicBezTo>
                    <a:pt x="21643" y="71914"/>
                    <a:pt x="7144" y="57415"/>
                    <a:pt x="7144" y="39529"/>
                  </a:cubicBezTo>
                  <a:cubicBezTo>
                    <a:pt x="7144" y="21643"/>
                    <a:pt x="21643" y="7144"/>
                    <a:pt x="39529" y="7144"/>
                  </a:cubicBezTo>
                  <a:cubicBezTo>
                    <a:pt x="57415" y="7144"/>
                    <a:pt x="71914" y="21643"/>
                    <a:pt x="71914" y="3952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0D9EB3C8-C61F-4DF0-B230-75E02E49BF46}"/>
                </a:ext>
              </a:extLst>
            </p:cNvPr>
            <p:cNvSpPr/>
            <p:nvPr/>
          </p:nvSpPr>
          <p:spPr>
            <a:xfrm rot="10800000">
              <a:off x="503944" y="655140"/>
              <a:ext cx="16820" cy="16820"/>
            </a:xfrm>
            <a:custGeom>
              <a:avLst/>
              <a:gdLst>
                <a:gd name="connsiteX0" fmla="*/ 7144 w 76200"/>
                <a:gd name="connsiteY0" fmla="*/ 40481 h 76200"/>
                <a:gd name="connsiteX1" fmla="*/ 40481 w 76200"/>
                <a:gd name="connsiteY1" fmla="*/ 73819 h 76200"/>
                <a:gd name="connsiteX2" fmla="*/ 73819 w 76200"/>
                <a:gd name="connsiteY2" fmla="*/ 40481 h 76200"/>
                <a:gd name="connsiteX3" fmla="*/ 40481 w 76200"/>
                <a:gd name="connsiteY3" fmla="*/ 7144 h 76200"/>
                <a:gd name="connsiteX4" fmla="*/ 7144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144" y="40481"/>
                  </a:moveTo>
                  <a:cubicBezTo>
                    <a:pt x="7144" y="59531"/>
                    <a:pt x="22384" y="73819"/>
                    <a:pt x="40481" y="73819"/>
                  </a:cubicBezTo>
                  <a:cubicBezTo>
                    <a:pt x="58579" y="73819"/>
                    <a:pt x="73819" y="58579"/>
                    <a:pt x="73819" y="40481"/>
                  </a:cubicBezTo>
                  <a:cubicBezTo>
                    <a:pt x="73819" y="22384"/>
                    <a:pt x="58579" y="7144"/>
                    <a:pt x="40481" y="7144"/>
                  </a:cubicBezTo>
                  <a:cubicBezTo>
                    <a:pt x="22384" y="7144"/>
                    <a:pt x="7144" y="21431"/>
                    <a:pt x="7144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99B7EE20-F248-458D-A4A7-C14FFDFB511A}"/>
                </a:ext>
              </a:extLst>
            </p:cNvPr>
            <p:cNvSpPr/>
            <p:nvPr/>
          </p:nvSpPr>
          <p:spPr>
            <a:xfrm rot="10800000">
              <a:off x="503734" y="610567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5E0B0892-4514-4AA7-83AF-1687CC66F8D2}"/>
                </a:ext>
              </a:extLst>
            </p:cNvPr>
            <p:cNvSpPr/>
            <p:nvPr/>
          </p:nvSpPr>
          <p:spPr>
            <a:xfrm rot="10800000">
              <a:off x="503734" y="565994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3703CC32-D0F9-40BF-8172-5E506A6DB0B2}"/>
                </a:ext>
              </a:extLst>
            </p:cNvPr>
            <p:cNvSpPr/>
            <p:nvPr/>
          </p:nvSpPr>
          <p:spPr>
            <a:xfrm rot="10800000">
              <a:off x="503734" y="521421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22345559-5915-48E9-8E6B-5C36DE783C98}"/>
                </a:ext>
              </a:extLst>
            </p:cNvPr>
            <p:cNvSpPr/>
            <p:nvPr/>
          </p:nvSpPr>
          <p:spPr>
            <a:xfrm rot="10800000">
              <a:off x="503734" y="476638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9B645066-7144-40FE-84AA-6C9C89BEE1F9}"/>
                </a:ext>
              </a:extLst>
            </p:cNvPr>
            <p:cNvSpPr/>
            <p:nvPr/>
          </p:nvSpPr>
          <p:spPr>
            <a:xfrm rot="10800000">
              <a:off x="503734" y="432064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63C3151E-A96B-456D-857C-EB692B7FB867}"/>
                </a:ext>
              </a:extLst>
            </p:cNvPr>
            <p:cNvSpPr/>
            <p:nvPr/>
          </p:nvSpPr>
          <p:spPr>
            <a:xfrm rot="10800000">
              <a:off x="503734" y="387491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9C02554-4E4D-437F-B258-DE30DB5E25C9}"/>
                </a:ext>
              </a:extLst>
            </p:cNvPr>
            <p:cNvSpPr/>
            <p:nvPr/>
          </p:nvSpPr>
          <p:spPr>
            <a:xfrm rot="10800000">
              <a:off x="503734" y="342918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69"/>
                    <a:pt x="22070" y="7144"/>
                    <a:pt x="40481" y="7144"/>
                  </a:cubicBezTo>
                  <a:cubicBezTo>
                    <a:pt x="58893" y="7144"/>
                    <a:pt x="73819" y="22069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F9DBDC7C-B1F6-49A9-A641-C6953ADAB5A2}"/>
                </a:ext>
              </a:extLst>
            </p:cNvPr>
            <p:cNvSpPr/>
            <p:nvPr/>
          </p:nvSpPr>
          <p:spPr>
            <a:xfrm rot="10800000">
              <a:off x="503734" y="298135"/>
              <a:ext cx="16820" cy="16820"/>
            </a:xfrm>
            <a:custGeom>
              <a:avLst/>
              <a:gdLst>
                <a:gd name="connsiteX0" fmla="*/ 73819 w 76200"/>
                <a:gd name="connsiteY0" fmla="*/ 40481 h 76200"/>
                <a:gd name="connsiteX1" fmla="*/ 40481 w 76200"/>
                <a:gd name="connsiteY1" fmla="*/ 73819 h 76200"/>
                <a:gd name="connsiteX2" fmla="*/ 7144 w 76200"/>
                <a:gd name="connsiteY2" fmla="*/ 40481 h 76200"/>
                <a:gd name="connsiteX3" fmla="*/ 40481 w 76200"/>
                <a:gd name="connsiteY3" fmla="*/ 7144 h 76200"/>
                <a:gd name="connsiteX4" fmla="*/ 73819 w 76200"/>
                <a:gd name="connsiteY4" fmla="*/ 4048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3819" y="40481"/>
                  </a:moveTo>
                  <a:cubicBezTo>
                    <a:pt x="73819" y="58893"/>
                    <a:pt x="58893" y="73819"/>
                    <a:pt x="40481" y="73819"/>
                  </a:cubicBezTo>
                  <a:cubicBezTo>
                    <a:pt x="22070" y="73819"/>
                    <a:pt x="7144" y="58893"/>
                    <a:pt x="7144" y="40481"/>
                  </a:cubicBezTo>
                  <a:cubicBezTo>
                    <a:pt x="7144" y="22070"/>
                    <a:pt x="22070" y="7144"/>
                    <a:pt x="40481" y="7144"/>
                  </a:cubicBezTo>
                  <a:cubicBezTo>
                    <a:pt x="58893" y="7144"/>
                    <a:pt x="73819" y="22070"/>
                    <a:pt x="73819" y="4048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319CEA1-A57B-4ADA-A5CF-FB51390532F4}"/>
                </a:ext>
              </a:extLst>
            </p:cNvPr>
            <p:cNvSpPr/>
            <p:nvPr/>
          </p:nvSpPr>
          <p:spPr>
            <a:xfrm rot="10800000">
              <a:off x="548728" y="655350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47994671-CA33-4717-A8FD-65E4B287EDE2}"/>
                </a:ext>
              </a:extLst>
            </p:cNvPr>
            <p:cNvSpPr/>
            <p:nvPr/>
          </p:nvSpPr>
          <p:spPr>
            <a:xfrm rot="10800000">
              <a:off x="548728" y="610777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90EF06-BDC2-40AD-8D67-1476E3F291C1}"/>
                </a:ext>
              </a:extLst>
            </p:cNvPr>
            <p:cNvSpPr/>
            <p:nvPr/>
          </p:nvSpPr>
          <p:spPr>
            <a:xfrm rot="10800000">
              <a:off x="548728" y="566414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9E191DA8-2789-466B-B7DE-D8E661F4C559}"/>
                </a:ext>
              </a:extLst>
            </p:cNvPr>
            <p:cNvSpPr/>
            <p:nvPr/>
          </p:nvSpPr>
          <p:spPr>
            <a:xfrm rot="10800000">
              <a:off x="548728" y="521841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1063906B-91CB-4897-B6CA-890FC18CEE20}"/>
                </a:ext>
              </a:extLst>
            </p:cNvPr>
            <p:cNvSpPr/>
            <p:nvPr/>
          </p:nvSpPr>
          <p:spPr>
            <a:xfrm rot="10800000">
              <a:off x="548728" y="477058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BD5E7320-2CF9-4F8A-9614-70325B5CDAED}"/>
                </a:ext>
              </a:extLst>
            </p:cNvPr>
            <p:cNvSpPr/>
            <p:nvPr/>
          </p:nvSpPr>
          <p:spPr>
            <a:xfrm rot="10800000">
              <a:off x="548728" y="432275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1"/>
                    <a:pt x="60372" y="75724"/>
                    <a:pt x="41434" y="75724"/>
                  </a:cubicBezTo>
                  <a:cubicBezTo>
                    <a:pt x="22496" y="75724"/>
                    <a:pt x="7144" y="60371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B7EE3B4F-6080-4FC7-9F16-156ECA71029A}"/>
                </a:ext>
              </a:extLst>
            </p:cNvPr>
            <p:cNvSpPr/>
            <p:nvPr/>
          </p:nvSpPr>
          <p:spPr>
            <a:xfrm rot="10800000">
              <a:off x="548728" y="387701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9FDF6E52-5360-403C-935D-11881447B04A}"/>
                </a:ext>
              </a:extLst>
            </p:cNvPr>
            <p:cNvSpPr/>
            <p:nvPr/>
          </p:nvSpPr>
          <p:spPr>
            <a:xfrm rot="10800000">
              <a:off x="548728" y="343339"/>
              <a:ext cx="16820" cy="16820"/>
            </a:xfrm>
            <a:custGeom>
              <a:avLst/>
              <a:gdLst>
                <a:gd name="connsiteX0" fmla="*/ 75724 w 76200"/>
                <a:gd name="connsiteY0" fmla="*/ 42386 h 76200"/>
                <a:gd name="connsiteX1" fmla="*/ 41434 w 76200"/>
                <a:gd name="connsiteY1" fmla="*/ 77629 h 76200"/>
                <a:gd name="connsiteX2" fmla="*/ 7144 w 76200"/>
                <a:gd name="connsiteY2" fmla="*/ 42386 h 76200"/>
                <a:gd name="connsiteX3" fmla="*/ 41434 w 76200"/>
                <a:gd name="connsiteY3" fmla="*/ 7144 h 76200"/>
                <a:gd name="connsiteX4" fmla="*/ 75724 w 76200"/>
                <a:gd name="connsiteY4" fmla="*/ 42386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2386"/>
                  </a:moveTo>
                  <a:cubicBezTo>
                    <a:pt x="75724" y="61850"/>
                    <a:pt x="60372" y="77629"/>
                    <a:pt x="41434" y="77629"/>
                  </a:cubicBezTo>
                  <a:cubicBezTo>
                    <a:pt x="22496" y="77629"/>
                    <a:pt x="7144" y="61850"/>
                    <a:pt x="7144" y="42386"/>
                  </a:cubicBezTo>
                  <a:cubicBezTo>
                    <a:pt x="7144" y="22922"/>
                    <a:pt x="22496" y="7144"/>
                    <a:pt x="41434" y="7144"/>
                  </a:cubicBezTo>
                  <a:cubicBezTo>
                    <a:pt x="60372" y="7144"/>
                    <a:pt x="75724" y="22922"/>
                    <a:pt x="75724" y="4238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E2BEA45D-F495-4686-92A9-6F1F3E58C995}"/>
                </a:ext>
              </a:extLst>
            </p:cNvPr>
            <p:cNvSpPr/>
            <p:nvPr/>
          </p:nvSpPr>
          <p:spPr>
            <a:xfrm rot="10800000">
              <a:off x="548728" y="298345"/>
              <a:ext cx="16820" cy="16820"/>
            </a:xfrm>
            <a:custGeom>
              <a:avLst/>
              <a:gdLst>
                <a:gd name="connsiteX0" fmla="*/ 75724 w 76200"/>
                <a:gd name="connsiteY0" fmla="*/ 41434 h 76200"/>
                <a:gd name="connsiteX1" fmla="*/ 41434 w 76200"/>
                <a:gd name="connsiteY1" fmla="*/ 75724 h 76200"/>
                <a:gd name="connsiteX2" fmla="*/ 7144 w 76200"/>
                <a:gd name="connsiteY2" fmla="*/ 41434 h 76200"/>
                <a:gd name="connsiteX3" fmla="*/ 41434 w 76200"/>
                <a:gd name="connsiteY3" fmla="*/ 7144 h 76200"/>
                <a:gd name="connsiteX4" fmla="*/ 75724 w 76200"/>
                <a:gd name="connsiteY4" fmla="*/ 4143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5724" y="41434"/>
                  </a:moveTo>
                  <a:cubicBezTo>
                    <a:pt x="75724" y="60372"/>
                    <a:pt x="60372" y="75724"/>
                    <a:pt x="41434" y="75724"/>
                  </a:cubicBezTo>
                  <a:cubicBezTo>
                    <a:pt x="22496" y="75724"/>
                    <a:pt x="7144" y="60372"/>
                    <a:pt x="7144" y="41434"/>
                  </a:cubicBezTo>
                  <a:cubicBezTo>
                    <a:pt x="7144" y="22496"/>
                    <a:pt x="22496" y="7144"/>
                    <a:pt x="41434" y="7144"/>
                  </a:cubicBezTo>
                  <a:cubicBezTo>
                    <a:pt x="60372" y="7144"/>
                    <a:pt x="75724" y="22496"/>
                    <a:pt x="75724" y="4143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D9A909F9-8468-4924-B7E0-5CD10990902C}"/>
                </a:ext>
              </a:extLst>
            </p:cNvPr>
            <p:cNvSpPr/>
            <p:nvPr/>
          </p:nvSpPr>
          <p:spPr>
            <a:xfrm rot="10800000">
              <a:off x="591619" y="698452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79019D7F-3BB7-47BB-AC4C-B2CD65179EC5}"/>
                </a:ext>
              </a:extLst>
            </p:cNvPr>
            <p:cNvSpPr/>
            <p:nvPr/>
          </p:nvSpPr>
          <p:spPr>
            <a:xfrm rot="10800000">
              <a:off x="591619" y="653668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D0097551-DA38-4447-B121-56A2DD652F7C}"/>
                </a:ext>
              </a:extLst>
            </p:cNvPr>
            <p:cNvSpPr/>
            <p:nvPr/>
          </p:nvSpPr>
          <p:spPr>
            <a:xfrm rot="10800000">
              <a:off x="591619" y="609095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AB45482B-6289-4995-8127-E5A71B33FE77}"/>
                </a:ext>
              </a:extLst>
            </p:cNvPr>
            <p:cNvSpPr/>
            <p:nvPr/>
          </p:nvSpPr>
          <p:spPr>
            <a:xfrm rot="10800000">
              <a:off x="591619" y="564522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ADD223A7-A480-40CB-B981-461823B66523}"/>
                </a:ext>
              </a:extLst>
            </p:cNvPr>
            <p:cNvSpPr/>
            <p:nvPr/>
          </p:nvSpPr>
          <p:spPr>
            <a:xfrm rot="10800000">
              <a:off x="591619" y="519949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504F6556-0218-4971-A025-9B5A6AA6B4F6}"/>
                </a:ext>
              </a:extLst>
            </p:cNvPr>
            <p:cNvSpPr/>
            <p:nvPr/>
          </p:nvSpPr>
          <p:spPr>
            <a:xfrm rot="10800000">
              <a:off x="591619" y="475166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E33EB4AB-5B19-4D82-8A4D-E55CBBD7C6BD}"/>
                </a:ext>
              </a:extLst>
            </p:cNvPr>
            <p:cNvSpPr/>
            <p:nvPr/>
          </p:nvSpPr>
          <p:spPr>
            <a:xfrm rot="10800000">
              <a:off x="591619" y="430593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0E7C08D1-1435-4F7F-884C-365B6AA27566}"/>
                </a:ext>
              </a:extLst>
            </p:cNvPr>
            <p:cNvSpPr/>
            <p:nvPr/>
          </p:nvSpPr>
          <p:spPr>
            <a:xfrm rot="10800000">
              <a:off x="591619" y="386019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E0F43A6E-FCAD-4E4A-A376-C176BF31AA7F}"/>
                </a:ext>
              </a:extLst>
            </p:cNvPr>
            <p:cNvSpPr/>
            <p:nvPr/>
          </p:nvSpPr>
          <p:spPr>
            <a:xfrm rot="10800000">
              <a:off x="591619" y="341446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8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EB3FD92-BB8C-4D59-834D-9215ADE529AB}"/>
                </a:ext>
              </a:extLst>
            </p:cNvPr>
            <p:cNvSpPr/>
            <p:nvPr/>
          </p:nvSpPr>
          <p:spPr>
            <a:xfrm rot="10800000">
              <a:off x="591619" y="296663"/>
              <a:ext cx="18923" cy="18923"/>
            </a:xfrm>
            <a:custGeom>
              <a:avLst/>
              <a:gdLst>
                <a:gd name="connsiteX0" fmla="*/ 79534 w 85725"/>
                <a:gd name="connsiteY0" fmla="*/ 43339 h 85725"/>
                <a:gd name="connsiteX1" fmla="*/ 43339 w 85725"/>
                <a:gd name="connsiteY1" fmla="*/ 79534 h 85725"/>
                <a:gd name="connsiteX2" fmla="*/ 7144 w 85725"/>
                <a:gd name="connsiteY2" fmla="*/ 43339 h 85725"/>
                <a:gd name="connsiteX3" fmla="*/ 43339 w 85725"/>
                <a:gd name="connsiteY3" fmla="*/ 7144 h 85725"/>
                <a:gd name="connsiteX4" fmla="*/ 79534 w 85725"/>
                <a:gd name="connsiteY4" fmla="*/ 4333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79534" y="43339"/>
                  </a:moveTo>
                  <a:cubicBezTo>
                    <a:pt x="79534" y="63329"/>
                    <a:pt x="63329" y="79534"/>
                    <a:pt x="43339" y="79534"/>
                  </a:cubicBezTo>
                  <a:cubicBezTo>
                    <a:pt x="23349" y="79534"/>
                    <a:pt x="7144" y="63329"/>
                    <a:pt x="7144" y="43339"/>
                  </a:cubicBezTo>
                  <a:cubicBezTo>
                    <a:pt x="7144" y="23349"/>
                    <a:pt x="23349" y="7144"/>
                    <a:pt x="43339" y="7144"/>
                  </a:cubicBezTo>
                  <a:cubicBezTo>
                    <a:pt x="63329" y="7144"/>
                    <a:pt x="79534" y="23349"/>
                    <a:pt x="79534" y="4333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FE9CDE42-5839-435F-86B7-2359C7333FF7}"/>
                </a:ext>
              </a:extLst>
            </p:cNvPr>
            <p:cNvSpPr/>
            <p:nvPr/>
          </p:nvSpPr>
          <p:spPr>
            <a:xfrm rot="10800000">
              <a:off x="636612" y="698872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FCE0A0E-42F2-4BC5-9C15-12C505C05FA1}"/>
                </a:ext>
              </a:extLst>
            </p:cNvPr>
            <p:cNvSpPr/>
            <p:nvPr/>
          </p:nvSpPr>
          <p:spPr>
            <a:xfrm rot="10800000">
              <a:off x="636612" y="654089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EE5DC13B-D352-4AB9-916E-B8A9DCAF7138}"/>
                </a:ext>
              </a:extLst>
            </p:cNvPr>
            <p:cNvSpPr/>
            <p:nvPr/>
          </p:nvSpPr>
          <p:spPr>
            <a:xfrm rot="10800000">
              <a:off x="636612" y="609516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C11881D5-73CC-4D1C-AA45-13BE77A0284E}"/>
                </a:ext>
              </a:extLst>
            </p:cNvPr>
            <p:cNvSpPr/>
            <p:nvPr/>
          </p:nvSpPr>
          <p:spPr>
            <a:xfrm rot="10800000">
              <a:off x="636612" y="564943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504456E5-9C39-4A42-A56F-FFB986CD0320}"/>
                </a:ext>
              </a:extLst>
            </p:cNvPr>
            <p:cNvSpPr/>
            <p:nvPr/>
          </p:nvSpPr>
          <p:spPr>
            <a:xfrm rot="10800000">
              <a:off x="636612" y="520370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F18592D5-CDEC-4D9A-B7F6-84F297C903BE}"/>
                </a:ext>
              </a:extLst>
            </p:cNvPr>
            <p:cNvSpPr/>
            <p:nvPr/>
          </p:nvSpPr>
          <p:spPr>
            <a:xfrm rot="10800000">
              <a:off x="636612" y="475586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831CBD3A-DF4F-461C-8C3F-53B1FEC99D96}"/>
                </a:ext>
              </a:extLst>
            </p:cNvPr>
            <p:cNvSpPr/>
            <p:nvPr/>
          </p:nvSpPr>
          <p:spPr>
            <a:xfrm rot="10800000">
              <a:off x="636612" y="431013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1E3013DA-7D49-425A-ADD9-4870DF5A9862}"/>
                </a:ext>
              </a:extLst>
            </p:cNvPr>
            <p:cNvSpPr/>
            <p:nvPr/>
          </p:nvSpPr>
          <p:spPr>
            <a:xfrm rot="10800000">
              <a:off x="636612" y="386440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9E4753AF-B8BA-4105-8C56-A69E096349B0}"/>
                </a:ext>
              </a:extLst>
            </p:cNvPr>
            <p:cNvSpPr/>
            <p:nvPr/>
          </p:nvSpPr>
          <p:spPr>
            <a:xfrm rot="10800000">
              <a:off x="636612" y="341867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8567400-4237-498B-A55A-FF6D7B0FDE9B}"/>
                </a:ext>
              </a:extLst>
            </p:cNvPr>
            <p:cNvSpPr/>
            <p:nvPr/>
          </p:nvSpPr>
          <p:spPr>
            <a:xfrm rot="10800000">
              <a:off x="636612" y="297084"/>
              <a:ext cx="18923" cy="18923"/>
            </a:xfrm>
            <a:custGeom>
              <a:avLst/>
              <a:gdLst>
                <a:gd name="connsiteX0" fmla="*/ 83344 w 85725"/>
                <a:gd name="connsiteY0" fmla="*/ 45244 h 85725"/>
                <a:gd name="connsiteX1" fmla="*/ 45244 w 85725"/>
                <a:gd name="connsiteY1" fmla="*/ 83344 h 85725"/>
                <a:gd name="connsiteX2" fmla="*/ 7144 w 85725"/>
                <a:gd name="connsiteY2" fmla="*/ 45244 h 85725"/>
                <a:gd name="connsiteX3" fmla="*/ 45244 w 85725"/>
                <a:gd name="connsiteY3" fmla="*/ 7144 h 85725"/>
                <a:gd name="connsiteX4" fmla="*/ 83344 w 85725"/>
                <a:gd name="connsiteY4" fmla="*/ 4524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3344" y="45244"/>
                  </a:moveTo>
                  <a:cubicBezTo>
                    <a:pt x="83344" y="66286"/>
                    <a:pt x="66286" y="83344"/>
                    <a:pt x="45244" y="83344"/>
                  </a:cubicBezTo>
                  <a:cubicBezTo>
                    <a:pt x="24202" y="83344"/>
                    <a:pt x="7144" y="66286"/>
                    <a:pt x="7144" y="45244"/>
                  </a:cubicBezTo>
                  <a:cubicBezTo>
                    <a:pt x="7144" y="24202"/>
                    <a:pt x="24202" y="7144"/>
                    <a:pt x="45244" y="7144"/>
                  </a:cubicBezTo>
                  <a:cubicBezTo>
                    <a:pt x="66286" y="7144"/>
                    <a:pt x="83344" y="24202"/>
                    <a:pt x="83344" y="4524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6926B67-9EE0-4F95-AF96-3D7197CEC56C}"/>
                </a:ext>
              </a:extLst>
            </p:cNvPr>
            <p:cNvSpPr/>
            <p:nvPr/>
          </p:nvSpPr>
          <p:spPr>
            <a:xfrm rot="10800000">
              <a:off x="681606" y="654509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D6C09654-FE62-4EB6-BF59-560E33E5C376}"/>
                </a:ext>
              </a:extLst>
            </p:cNvPr>
            <p:cNvSpPr/>
            <p:nvPr/>
          </p:nvSpPr>
          <p:spPr>
            <a:xfrm rot="10800000">
              <a:off x="681606" y="609936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0D856E5-A1F1-43C4-B576-0F834AA38797}"/>
                </a:ext>
              </a:extLst>
            </p:cNvPr>
            <p:cNvSpPr/>
            <p:nvPr/>
          </p:nvSpPr>
          <p:spPr>
            <a:xfrm rot="10800000">
              <a:off x="681606" y="565363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A11853A8-1F89-482D-A286-0936D076DE2C}"/>
                </a:ext>
              </a:extLst>
            </p:cNvPr>
            <p:cNvSpPr/>
            <p:nvPr/>
          </p:nvSpPr>
          <p:spPr>
            <a:xfrm rot="10800000">
              <a:off x="681606" y="520790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5EDA9B7E-2650-4763-91E3-402B4248F189}"/>
                </a:ext>
              </a:extLst>
            </p:cNvPr>
            <p:cNvSpPr/>
            <p:nvPr/>
          </p:nvSpPr>
          <p:spPr>
            <a:xfrm rot="10800000">
              <a:off x="681606" y="476007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9B303E2-F49C-47CF-B34F-C28BAD0780DE}"/>
                </a:ext>
              </a:extLst>
            </p:cNvPr>
            <p:cNvSpPr/>
            <p:nvPr/>
          </p:nvSpPr>
          <p:spPr>
            <a:xfrm rot="10800000">
              <a:off x="681606" y="431434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5C4FC927-77DA-439D-AA5F-E3B03F7501C5}"/>
                </a:ext>
              </a:extLst>
            </p:cNvPr>
            <p:cNvSpPr/>
            <p:nvPr/>
          </p:nvSpPr>
          <p:spPr>
            <a:xfrm rot="10800000">
              <a:off x="681606" y="386860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4773BC1C-5069-47CF-A033-A12F13C05CFE}"/>
                </a:ext>
              </a:extLst>
            </p:cNvPr>
            <p:cNvSpPr/>
            <p:nvPr/>
          </p:nvSpPr>
          <p:spPr>
            <a:xfrm rot="10800000">
              <a:off x="681606" y="342287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4"/>
                    <a:pt x="25054" y="7144"/>
                    <a:pt x="47149" y="7144"/>
                  </a:cubicBezTo>
                  <a:cubicBezTo>
                    <a:pt x="69243" y="7144"/>
                    <a:pt x="87154" y="25054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8F1F1D74-848D-42DF-B73C-28007A2498AB}"/>
                </a:ext>
              </a:extLst>
            </p:cNvPr>
            <p:cNvSpPr/>
            <p:nvPr/>
          </p:nvSpPr>
          <p:spPr>
            <a:xfrm rot="10800000">
              <a:off x="681606" y="297504"/>
              <a:ext cx="18923" cy="18923"/>
            </a:xfrm>
            <a:custGeom>
              <a:avLst/>
              <a:gdLst>
                <a:gd name="connsiteX0" fmla="*/ 87154 w 85725"/>
                <a:gd name="connsiteY0" fmla="*/ 47149 h 85725"/>
                <a:gd name="connsiteX1" fmla="*/ 47149 w 85725"/>
                <a:gd name="connsiteY1" fmla="*/ 87154 h 85725"/>
                <a:gd name="connsiteX2" fmla="*/ 7144 w 85725"/>
                <a:gd name="connsiteY2" fmla="*/ 47149 h 85725"/>
                <a:gd name="connsiteX3" fmla="*/ 47149 w 85725"/>
                <a:gd name="connsiteY3" fmla="*/ 7144 h 85725"/>
                <a:gd name="connsiteX4" fmla="*/ 87154 w 85725"/>
                <a:gd name="connsiteY4" fmla="*/ 47149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25" h="85725">
                  <a:moveTo>
                    <a:pt x="87154" y="47149"/>
                  </a:moveTo>
                  <a:cubicBezTo>
                    <a:pt x="87154" y="69243"/>
                    <a:pt x="69243" y="87154"/>
                    <a:pt x="47149" y="87154"/>
                  </a:cubicBezTo>
                  <a:cubicBezTo>
                    <a:pt x="25054" y="87154"/>
                    <a:pt x="7144" y="69243"/>
                    <a:pt x="7144" y="47149"/>
                  </a:cubicBezTo>
                  <a:cubicBezTo>
                    <a:pt x="7144" y="25055"/>
                    <a:pt x="25054" y="7144"/>
                    <a:pt x="47149" y="7144"/>
                  </a:cubicBezTo>
                  <a:cubicBezTo>
                    <a:pt x="69243" y="7144"/>
                    <a:pt x="87154" y="25055"/>
                    <a:pt x="87154" y="47149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72017037-2229-41C9-89CE-1B80E0621A2E}"/>
                </a:ext>
              </a:extLst>
            </p:cNvPr>
            <p:cNvSpPr/>
            <p:nvPr/>
          </p:nvSpPr>
          <p:spPr>
            <a:xfrm rot="10800000">
              <a:off x="724707" y="697611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D7493598-2783-4192-A354-3E1D44C5873D}"/>
                </a:ext>
              </a:extLst>
            </p:cNvPr>
            <p:cNvSpPr/>
            <p:nvPr/>
          </p:nvSpPr>
          <p:spPr>
            <a:xfrm rot="10800000">
              <a:off x="724707" y="652827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331EB16F-ED88-4D00-BF1D-E7E428FD5A79}"/>
                </a:ext>
              </a:extLst>
            </p:cNvPr>
            <p:cNvSpPr/>
            <p:nvPr/>
          </p:nvSpPr>
          <p:spPr>
            <a:xfrm rot="10800000">
              <a:off x="724707" y="608254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77A5191-D9A5-44BE-98EC-F1110E39074B}"/>
                </a:ext>
              </a:extLst>
            </p:cNvPr>
            <p:cNvSpPr/>
            <p:nvPr/>
          </p:nvSpPr>
          <p:spPr>
            <a:xfrm rot="10800000">
              <a:off x="724707" y="563681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0964BFE7-AC2E-4D1F-B1B5-39367B28CCCA}"/>
                </a:ext>
              </a:extLst>
            </p:cNvPr>
            <p:cNvSpPr/>
            <p:nvPr/>
          </p:nvSpPr>
          <p:spPr>
            <a:xfrm rot="10800000">
              <a:off x="724707" y="519108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6CCA3361-A23C-463D-A7D1-867500BCE185}"/>
                </a:ext>
              </a:extLst>
            </p:cNvPr>
            <p:cNvSpPr/>
            <p:nvPr/>
          </p:nvSpPr>
          <p:spPr>
            <a:xfrm rot="10800000">
              <a:off x="724707" y="474325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552D154F-9B85-4884-85DF-21971C019C9A}"/>
                </a:ext>
              </a:extLst>
            </p:cNvPr>
            <p:cNvSpPr/>
            <p:nvPr/>
          </p:nvSpPr>
          <p:spPr>
            <a:xfrm rot="10800000">
              <a:off x="724707" y="429752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400F3C99-DF64-4D2F-8A23-2A8AA9D1C005}"/>
                </a:ext>
              </a:extLst>
            </p:cNvPr>
            <p:cNvSpPr/>
            <p:nvPr/>
          </p:nvSpPr>
          <p:spPr>
            <a:xfrm rot="10800000">
              <a:off x="724707" y="385178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DB4F269-3FB6-4C50-BC91-EF17BC7BC4C1}"/>
                </a:ext>
              </a:extLst>
            </p:cNvPr>
            <p:cNvSpPr/>
            <p:nvPr/>
          </p:nvSpPr>
          <p:spPr>
            <a:xfrm rot="10800000">
              <a:off x="724707" y="340605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7"/>
                    <a:pt x="25908" y="7144"/>
                    <a:pt x="49054" y="7144"/>
                  </a:cubicBezTo>
                  <a:cubicBezTo>
                    <a:pt x="72200" y="7144"/>
                    <a:pt x="90964" y="25907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583B529C-BCCB-4740-AACC-6C7896DE65EC}"/>
                </a:ext>
              </a:extLst>
            </p:cNvPr>
            <p:cNvSpPr/>
            <p:nvPr/>
          </p:nvSpPr>
          <p:spPr>
            <a:xfrm rot="10800000">
              <a:off x="724707" y="295822"/>
              <a:ext cx="21025" cy="21025"/>
            </a:xfrm>
            <a:custGeom>
              <a:avLst/>
              <a:gdLst>
                <a:gd name="connsiteX0" fmla="*/ 90964 w 95250"/>
                <a:gd name="connsiteY0" fmla="*/ 49054 h 95250"/>
                <a:gd name="connsiteX1" fmla="*/ 49054 w 95250"/>
                <a:gd name="connsiteY1" fmla="*/ 90964 h 95250"/>
                <a:gd name="connsiteX2" fmla="*/ 7144 w 95250"/>
                <a:gd name="connsiteY2" fmla="*/ 49054 h 95250"/>
                <a:gd name="connsiteX3" fmla="*/ 49054 w 95250"/>
                <a:gd name="connsiteY3" fmla="*/ 7144 h 95250"/>
                <a:gd name="connsiteX4" fmla="*/ 90964 w 95250"/>
                <a:gd name="connsiteY4" fmla="*/ 49054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0964" y="49054"/>
                  </a:moveTo>
                  <a:cubicBezTo>
                    <a:pt x="90964" y="72200"/>
                    <a:pt x="72200" y="90964"/>
                    <a:pt x="49054" y="90964"/>
                  </a:cubicBezTo>
                  <a:cubicBezTo>
                    <a:pt x="25908" y="90964"/>
                    <a:pt x="7144" y="72200"/>
                    <a:pt x="7144" y="49054"/>
                  </a:cubicBezTo>
                  <a:cubicBezTo>
                    <a:pt x="7144" y="25908"/>
                    <a:pt x="25908" y="7144"/>
                    <a:pt x="49054" y="7144"/>
                  </a:cubicBezTo>
                  <a:cubicBezTo>
                    <a:pt x="72200" y="7144"/>
                    <a:pt x="90964" y="25908"/>
                    <a:pt x="90964" y="49054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C9AC1BFC-6BDA-484C-8273-34B9D6EDAADD}"/>
                </a:ext>
              </a:extLst>
            </p:cNvPr>
            <p:cNvSpPr/>
            <p:nvPr/>
          </p:nvSpPr>
          <p:spPr>
            <a:xfrm rot="10800000">
              <a:off x="769491" y="697821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62637967-AF5F-4ADF-A724-FC6D060498C4}"/>
                </a:ext>
              </a:extLst>
            </p:cNvPr>
            <p:cNvSpPr/>
            <p:nvPr/>
          </p:nvSpPr>
          <p:spPr>
            <a:xfrm rot="10800000">
              <a:off x="769491" y="653038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588A13CD-4E04-4CE9-9F3A-6A2F7CC97326}"/>
                </a:ext>
              </a:extLst>
            </p:cNvPr>
            <p:cNvSpPr/>
            <p:nvPr/>
          </p:nvSpPr>
          <p:spPr>
            <a:xfrm rot="10800000">
              <a:off x="769491" y="608464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80CF2482-9876-4164-B901-8849BE11A5A6}"/>
                </a:ext>
              </a:extLst>
            </p:cNvPr>
            <p:cNvSpPr/>
            <p:nvPr/>
          </p:nvSpPr>
          <p:spPr>
            <a:xfrm rot="10800000">
              <a:off x="769491" y="563891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B33C851-9B8C-4789-8505-7B791BA52EB5}"/>
                </a:ext>
              </a:extLst>
            </p:cNvPr>
            <p:cNvSpPr/>
            <p:nvPr/>
          </p:nvSpPr>
          <p:spPr>
            <a:xfrm rot="10800000">
              <a:off x="769491" y="519318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DDED6398-99C0-45AC-AB77-5E03A21033FC}"/>
                </a:ext>
              </a:extLst>
            </p:cNvPr>
            <p:cNvSpPr/>
            <p:nvPr/>
          </p:nvSpPr>
          <p:spPr>
            <a:xfrm rot="10800000">
              <a:off x="769491" y="474535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679E26F3-5283-4245-BE55-5FE78FBBCD8B}"/>
                </a:ext>
              </a:extLst>
            </p:cNvPr>
            <p:cNvSpPr/>
            <p:nvPr/>
          </p:nvSpPr>
          <p:spPr>
            <a:xfrm rot="10800000">
              <a:off x="769491" y="429962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0B49A4DA-0523-4903-AEC0-EC6D25F844E2}"/>
                </a:ext>
              </a:extLst>
            </p:cNvPr>
            <p:cNvSpPr/>
            <p:nvPr/>
          </p:nvSpPr>
          <p:spPr>
            <a:xfrm rot="10800000">
              <a:off x="769491" y="385389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DBFDD313-DF5A-4F7A-B5AF-86BDCDC2996D}"/>
                </a:ext>
              </a:extLst>
            </p:cNvPr>
            <p:cNvSpPr/>
            <p:nvPr/>
          </p:nvSpPr>
          <p:spPr>
            <a:xfrm rot="10800000">
              <a:off x="769491" y="340816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5693256-D8B8-46CE-A638-DAE41295FE20}"/>
                </a:ext>
              </a:extLst>
            </p:cNvPr>
            <p:cNvSpPr/>
            <p:nvPr/>
          </p:nvSpPr>
          <p:spPr>
            <a:xfrm rot="10800000">
              <a:off x="769491" y="296032"/>
              <a:ext cx="21025" cy="21025"/>
            </a:xfrm>
            <a:custGeom>
              <a:avLst/>
              <a:gdLst>
                <a:gd name="connsiteX0" fmla="*/ 92869 w 95250"/>
                <a:gd name="connsiteY0" fmla="*/ 50006 h 95250"/>
                <a:gd name="connsiteX1" fmla="*/ 50006 w 95250"/>
                <a:gd name="connsiteY1" fmla="*/ 92869 h 95250"/>
                <a:gd name="connsiteX2" fmla="*/ 7144 w 95250"/>
                <a:gd name="connsiteY2" fmla="*/ 50006 h 95250"/>
                <a:gd name="connsiteX3" fmla="*/ 50006 w 95250"/>
                <a:gd name="connsiteY3" fmla="*/ 7144 h 95250"/>
                <a:gd name="connsiteX4" fmla="*/ 92869 w 95250"/>
                <a:gd name="connsiteY4" fmla="*/ 50006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2869" y="50006"/>
                  </a:moveTo>
                  <a:cubicBezTo>
                    <a:pt x="92869" y="73679"/>
                    <a:pt x="73679" y="92869"/>
                    <a:pt x="50006" y="92869"/>
                  </a:cubicBezTo>
                  <a:cubicBezTo>
                    <a:pt x="26334" y="92869"/>
                    <a:pt x="7144" y="73679"/>
                    <a:pt x="7144" y="50006"/>
                  </a:cubicBezTo>
                  <a:cubicBezTo>
                    <a:pt x="7144" y="26334"/>
                    <a:pt x="26334" y="7144"/>
                    <a:pt x="50006" y="7144"/>
                  </a:cubicBezTo>
                  <a:cubicBezTo>
                    <a:pt x="73679" y="7144"/>
                    <a:pt x="92869" y="26334"/>
                    <a:pt x="92869" y="5000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7DBA92FC-BCCC-4C46-A495-83E70E3F8D10}"/>
                </a:ext>
              </a:extLst>
            </p:cNvPr>
            <p:cNvSpPr/>
            <p:nvPr/>
          </p:nvSpPr>
          <p:spPr>
            <a:xfrm rot="10800000">
              <a:off x="814484" y="698241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C92B7C9C-F9A0-4600-9304-6AF98405B0EB}"/>
                </a:ext>
              </a:extLst>
            </p:cNvPr>
            <p:cNvSpPr/>
            <p:nvPr/>
          </p:nvSpPr>
          <p:spPr>
            <a:xfrm rot="10800000">
              <a:off x="814484" y="653458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5D9A5D94-86A9-4BEF-9238-7F8ED50FBA43}"/>
                </a:ext>
              </a:extLst>
            </p:cNvPr>
            <p:cNvSpPr/>
            <p:nvPr/>
          </p:nvSpPr>
          <p:spPr>
            <a:xfrm rot="10800000">
              <a:off x="814484" y="608885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E5F92C0F-C457-4C9D-ADB2-0DD21F91C9D2}"/>
                </a:ext>
              </a:extLst>
            </p:cNvPr>
            <p:cNvSpPr/>
            <p:nvPr/>
          </p:nvSpPr>
          <p:spPr>
            <a:xfrm rot="10800000">
              <a:off x="814484" y="564312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F80D8937-0602-4C6A-8920-F9991F5995FD}"/>
                </a:ext>
              </a:extLst>
            </p:cNvPr>
            <p:cNvSpPr/>
            <p:nvPr/>
          </p:nvSpPr>
          <p:spPr>
            <a:xfrm rot="10800000">
              <a:off x="814484" y="519739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E23050BE-8817-4FD3-975E-35DB8366D610}"/>
                </a:ext>
              </a:extLst>
            </p:cNvPr>
            <p:cNvSpPr/>
            <p:nvPr/>
          </p:nvSpPr>
          <p:spPr>
            <a:xfrm rot="10800000">
              <a:off x="814484" y="474956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EFB1C615-92F1-4831-91DE-66E2C436EB83}"/>
                </a:ext>
              </a:extLst>
            </p:cNvPr>
            <p:cNvSpPr/>
            <p:nvPr/>
          </p:nvSpPr>
          <p:spPr>
            <a:xfrm rot="10800000">
              <a:off x="814484" y="430382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09ACA991-83FD-4B8A-91B8-3299F7CB040E}"/>
                </a:ext>
              </a:extLst>
            </p:cNvPr>
            <p:cNvSpPr/>
            <p:nvPr/>
          </p:nvSpPr>
          <p:spPr>
            <a:xfrm rot="10800000">
              <a:off x="814484" y="385809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4D48A261-7E51-43FC-B24B-714F8C89E20C}"/>
                </a:ext>
              </a:extLst>
            </p:cNvPr>
            <p:cNvSpPr/>
            <p:nvPr/>
          </p:nvSpPr>
          <p:spPr>
            <a:xfrm rot="10800000">
              <a:off x="814484" y="341236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6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33BD5F44-EB45-4A1F-8A13-DA633E7663DC}"/>
                </a:ext>
              </a:extLst>
            </p:cNvPr>
            <p:cNvSpPr/>
            <p:nvPr/>
          </p:nvSpPr>
          <p:spPr>
            <a:xfrm rot="10800000">
              <a:off x="814484" y="296453"/>
              <a:ext cx="21025" cy="21025"/>
            </a:xfrm>
            <a:custGeom>
              <a:avLst/>
              <a:gdLst>
                <a:gd name="connsiteX0" fmla="*/ 96679 w 95250"/>
                <a:gd name="connsiteY0" fmla="*/ 51911 h 95250"/>
                <a:gd name="connsiteX1" fmla="*/ 51911 w 95250"/>
                <a:gd name="connsiteY1" fmla="*/ 96679 h 95250"/>
                <a:gd name="connsiteX2" fmla="*/ 7144 w 95250"/>
                <a:gd name="connsiteY2" fmla="*/ 51911 h 95250"/>
                <a:gd name="connsiteX3" fmla="*/ 51911 w 95250"/>
                <a:gd name="connsiteY3" fmla="*/ 7144 h 95250"/>
                <a:gd name="connsiteX4" fmla="*/ 96679 w 95250"/>
                <a:gd name="connsiteY4" fmla="*/ 51911 h 95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50" h="95250">
                  <a:moveTo>
                    <a:pt x="96679" y="51911"/>
                  </a:moveTo>
                  <a:cubicBezTo>
                    <a:pt x="96679" y="76636"/>
                    <a:pt x="76636" y="96679"/>
                    <a:pt x="51911" y="96679"/>
                  </a:cubicBezTo>
                  <a:cubicBezTo>
                    <a:pt x="27187" y="96679"/>
                    <a:pt x="7144" y="76636"/>
                    <a:pt x="7144" y="51911"/>
                  </a:cubicBezTo>
                  <a:cubicBezTo>
                    <a:pt x="7144" y="27187"/>
                    <a:pt x="27186" y="7144"/>
                    <a:pt x="51911" y="7144"/>
                  </a:cubicBezTo>
                  <a:cubicBezTo>
                    <a:pt x="76636" y="7144"/>
                    <a:pt x="96679" y="27187"/>
                    <a:pt x="96679" y="51911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9FCED85B-5A05-46A5-A392-7F8F92EBEDC7}"/>
                </a:ext>
              </a:extLst>
            </p:cNvPr>
            <p:cNvSpPr/>
            <p:nvPr/>
          </p:nvSpPr>
          <p:spPr>
            <a:xfrm rot="10800000">
              <a:off x="857375" y="696559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DB811A48-543F-409C-A9E3-E9CEDD9FD884}"/>
                </a:ext>
              </a:extLst>
            </p:cNvPr>
            <p:cNvSpPr/>
            <p:nvPr/>
          </p:nvSpPr>
          <p:spPr>
            <a:xfrm rot="10800000">
              <a:off x="857375" y="651776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38B7E6C7-F83D-438C-9BE5-EED160DCCE2C}"/>
                </a:ext>
              </a:extLst>
            </p:cNvPr>
            <p:cNvSpPr/>
            <p:nvPr/>
          </p:nvSpPr>
          <p:spPr>
            <a:xfrm rot="10800000">
              <a:off x="857375" y="607203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29F18B3F-9581-41E6-90E1-B4ABB70F4650}"/>
                </a:ext>
              </a:extLst>
            </p:cNvPr>
            <p:cNvSpPr/>
            <p:nvPr/>
          </p:nvSpPr>
          <p:spPr>
            <a:xfrm rot="10800000">
              <a:off x="857375" y="562630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E9E06498-DF57-4EEE-8306-18B081B0AF1D}"/>
                </a:ext>
              </a:extLst>
            </p:cNvPr>
            <p:cNvSpPr/>
            <p:nvPr/>
          </p:nvSpPr>
          <p:spPr>
            <a:xfrm rot="10800000">
              <a:off x="857375" y="518057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1FEF7493-086F-4A35-B33C-2CA1898BA395}"/>
                </a:ext>
              </a:extLst>
            </p:cNvPr>
            <p:cNvSpPr/>
            <p:nvPr/>
          </p:nvSpPr>
          <p:spPr>
            <a:xfrm rot="10800000">
              <a:off x="857375" y="473274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948A57A-F998-421C-96A3-75ACCC17D828}"/>
                </a:ext>
              </a:extLst>
            </p:cNvPr>
            <p:cNvSpPr/>
            <p:nvPr/>
          </p:nvSpPr>
          <p:spPr>
            <a:xfrm rot="10800000">
              <a:off x="857375" y="428700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49F96456-A233-4DAE-A465-4392F38F954F}"/>
                </a:ext>
              </a:extLst>
            </p:cNvPr>
            <p:cNvSpPr/>
            <p:nvPr/>
          </p:nvSpPr>
          <p:spPr>
            <a:xfrm rot="10800000">
              <a:off x="857375" y="384127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75152051-DB1F-4A12-A002-545D1CFB5B0B}"/>
                </a:ext>
              </a:extLst>
            </p:cNvPr>
            <p:cNvSpPr/>
            <p:nvPr/>
          </p:nvSpPr>
          <p:spPr>
            <a:xfrm rot="10800000">
              <a:off x="857375" y="339554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2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6E7B580-3821-48EB-BA3E-7D398A06958C}"/>
                </a:ext>
              </a:extLst>
            </p:cNvPr>
            <p:cNvSpPr/>
            <p:nvPr/>
          </p:nvSpPr>
          <p:spPr>
            <a:xfrm rot="10800000">
              <a:off x="857375" y="294771"/>
              <a:ext cx="23128" cy="23128"/>
            </a:xfrm>
            <a:custGeom>
              <a:avLst/>
              <a:gdLst>
                <a:gd name="connsiteX0" fmla="*/ 100489 w 104775"/>
                <a:gd name="connsiteY0" fmla="*/ 53816 h 104775"/>
                <a:gd name="connsiteX1" fmla="*/ 53816 w 104775"/>
                <a:gd name="connsiteY1" fmla="*/ 100489 h 104775"/>
                <a:gd name="connsiteX2" fmla="*/ 7144 w 104775"/>
                <a:gd name="connsiteY2" fmla="*/ 53816 h 104775"/>
                <a:gd name="connsiteX3" fmla="*/ 53816 w 104775"/>
                <a:gd name="connsiteY3" fmla="*/ 7144 h 104775"/>
                <a:gd name="connsiteX4" fmla="*/ 100489 w 104775"/>
                <a:gd name="connsiteY4" fmla="*/ 53816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775" h="104775">
                  <a:moveTo>
                    <a:pt x="100489" y="53816"/>
                  </a:moveTo>
                  <a:cubicBezTo>
                    <a:pt x="100489" y="79593"/>
                    <a:pt x="79593" y="100489"/>
                    <a:pt x="53816" y="100489"/>
                  </a:cubicBezTo>
                  <a:cubicBezTo>
                    <a:pt x="28040" y="100489"/>
                    <a:pt x="7144" y="79593"/>
                    <a:pt x="7144" y="53816"/>
                  </a:cubicBezTo>
                  <a:cubicBezTo>
                    <a:pt x="7144" y="28040"/>
                    <a:pt x="28040" y="7144"/>
                    <a:pt x="53816" y="7144"/>
                  </a:cubicBezTo>
                  <a:cubicBezTo>
                    <a:pt x="79593" y="7144"/>
                    <a:pt x="100489" y="28040"/>
                    <a:pt x="100489" y="53816"/>
                  </a:cubicBezTo>
                  <a:close/>
                </a:path>
              </a:pathLst>
            </a:custGeom>
            <a:gradFill>
              <a:gsLst>
                <a:gs pos="53000">
                  <a:srgbClr val="160976"/>
                </a:gs>
                <a:gs pos="84000">
                  <a:srgbClr val="010673"/>
                </a:gs>
                <a:gs pos="0">
                  <a:srgbClr val="4F127F">
                    <a:alpha val="90000"/>
                  </a:srgbClr>
                </a:gs>
              </a:gsLst>
              <a:lin ang="84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41" name="Group 540">
            <a:extLst>
              <a:ext uri="{FF2B5EF4-FFF2-40B4-BE49-F238E27FC236}">
                <a16:creationId xmlns:a16="http://schemas.microsoft.com/office/drawing/2014/main" id="{8B7F28C5-EB50-42AC-AFB5-07C135F4C7A6}"/>
              </a:ext>
            </a:extLst>
          </p:cNvPr>
          <p:cNvGrpSpPr/>
          <p:nvPr userDrawn="1"/>
        </p:nvGrpSpPr>
        <p:grpSpPr>
          <a:xfrm>
            <a:off x="11659067" y="6316980"/>
            <a:ext cx="427800" cy="431129"/>
            <a:chOff x="11751285" y="6413402"/>
            <a:chExt cx="335940" cy="338554"/>
          </a:xfrm>
        </p:grpSpPr>
        <p:sp>
          <p:nvSpPr>
            <p:cNvPr id="542" name="Oval 541">
              <a:extLst>
                <a:ext uri="{FF2B5EF4-FFF2-40B4-BE49-F238E27FC236}">
                  <a16:creationId xmlns:a16="http://schemas.microsoft.com/office/drawing/2014/main" id="{3186DE6B-B76A-4B47-8151-8CF477C0B74E}"/>
                </a:ext>
              </a:extLst>
            </p:cNvPr>
            <p:cNvSpPr/>
            <p:nvPr/>
          </p:nvSpPr>
          <p:spPr>
            <a:xfrm>
              <a:off x="1175128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Oval 542">
              <a:extLst>
                <a:ext uri="{FF2B5EF4-FFF2-40B4-BE49-F238E27FC236}">
                  <a16:creationId xmlns:a16="http://schemas.microsoft.com/office/drawing/2014/main" id="{FDD1B2B5-669C-43A7-AC6F-BC805732D9D2}"/>
                </a:ext>
              </a:extLst>
            </p:cNvPr>
            <p:cNvSpPr/>
            <p:nvPr/>
          </p:nvSpPr>
          <p:spPr>
            <a:xfrm>
              <a:off x="1179707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Oval 543">
              <a:extLst>
                <a:ext uri="{FF2B5EF4-FFF2-40B4-BE49-F238E27FC236}">
                  <a16:creationId xmlns:a16="http://schemas.microsoft.com/office/drawing/2014/main" id="{DCB6038B-28AC-4F3D-ACA4-6116AAECC037}"/>
                </a:ext>
              </a:extLst>
            </p:cNvPr>
            <p:cNvSpPr/>
            <p:nvPr/>
          </p:nvSpPr>
          <p:spPr>
            <a:xfrm>
              <a:off x="11842872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Oval 544">
              <a:extLst>
                <a:ext uri="{FF2B5EF4-FFF2-40B4-BE49-F238E27FC236}">
                  <a16:creationId xmlns:a16="http://schemas.microsoft.com/office/drawing/2014/main" id="{A1F2C86E-C6F7-43DA-A131-A4B82C924606}"/>
                </a:ext>
              </a:extLst>
            </p:cNvPr>
            <p:cNvSpPr/>
            <p:nvPr/>
          </p:nvSpPr>
          <p:spPr>
            <a:xfrm>
              <a:off x="1188866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Oval 545">
              <a:extLst>
                <a:ext uri="{FF2B5EF4-FFF2-40B4-BE49-F238E27FC236}">
                  <a16:creationId xmlns:a16="http://schemas.microsoft.com/office/drawing/2014/main" id="{29EF4846-C1F7-4077-BC89-8399E462E488}"/>
                </a:ext>
              </a:extLst>
            </p:cNvPr>
            <p:cNvSpPr/>
            <p:nvPr/>
          </p:nvSpPr>
          <p:spPr>
            <a:xfrm>
              <a:off x="1193445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Oval 546">
              <a:extLst>
                <a:ext uri="{FF2B5EF4-FFF2-40B4-BE49-F238E27FC236}">
                  <a16:creationId xmlns:a16="http://schemas.microsoft.com/office/drawing/2014/main" id="{B243E9EE-BF98-4C00-A01B-78A2F05AF05A}"/>
                </a:ext>
              </a:extLst>
            </p:cNvPr>
            <p:cNvSpPr/>
            <p:nvPr/>
          </p:nvSpPr>
          <p:spPr>
            <a:xfrm>
              <a:off x="11980252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Oval 547">
              <a:extLst>
                <a:ext uri="{FF2B5EF4-FFF2-40B4-BE49-F238E27FC236}">
                  <a16:creationId xmlns:a16="http://schemas.microsoft.com/office/drawing/2014/main" id="{A3CFC04F-35EB-4B80-942E-6EDDB2B0DF25}"/>
                </a:ext>
              </a:extLst>
            </p:cNvPr>
            <p:cNvSpPr/>
            <p:nvPr/>
          </p:nvSpPr>
          <p:spPr>
            <a:xfrm>
              <a:off x="12026045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Oval 548">
              <a:extLst>
                <a:ext uri="{FF2B5EF4-FFF2-40B4-BE49-F238E27FC236}">
                  <a16:creationId xmlns:a16="http://schemas.microsoft.com/office/drawing/2014/main" id="{0F8696CA-4F53-482F-8EE0-F15214E2C6FB}"/>
                </a:ext>
              </a:extLst>
            </p:cNvPr>
            <p:cNvSpPr/>
            <p:nvPr/>
          </p:nvSpPr>
          <p:spPr>
            <a:xfrm>
              <a:off x="12071838" y="64134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Oval 549">
              <a:extLst>
                <a:ext uri="{FF2B5EF4-FFF2-40B4-BE49-F238E27FC236}">
                  <a16:creationId xmlns:a16="http://schemas.microsoft.com/office/drawing/2014/main" id="{6CF40444-8D64-404A-B569-AD0C7EAC038F}"/>
                </a:ext>
              </a:extLst>
            </p:cNvPr>
            <p:cNvSpPr/>
            <p:nvPr/>
          </p:nvSpPr>
          <p:spPr>
            <a:xfrm>
              <a:off x="1175128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Oval 550">
              <a:extLst>
                <a:ext uri="{FF2B5EF4-FFF2-40B4-BE49-F238E27FC236}">
                  <a16:creationId xmlns:a16="http://schemas.microsoft.com/office/drawing/2014/main" id="{348802AA-BBA2-4940-BFA5-E63F1FB9A25D}"/>
                </a:ext>
              </a:extLst>
            </p:cNvPr>
            <p:cNvSpPr/>
            <p:nvPr/>
          </p:nvSpPr>
          <p:spPr>
            <a:xfrm>
              <a:off x="1179707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Oval 551">
              <a:extLst>
                <a:ext uri="{FF2B5EF4-FFF2-40B4-BE49-F238E27FC236}">
                  <a16:creationId xmlns:a16="http://schemas.microsoft.com/office/drawing/2014/main" id="{DE701C32-C442-419E-BE8E-238AC6246CF7}"/>
                </a:ext>
              </a:extLst>
            </p:cNvPr>
            <p:cNvSpPr/>
            <p:nvPr/>
          </p:nvSpPr>
          <p:spPr>
            <a:xfrm>
              <a:off x="11842872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3" name="Oval 552">
              <a:extLst>
                <a:ext uri="{FF2B5EF4-FFF2-40B4-BE49-F238E27FC236}">
                  <a16:creationId xmlns:a16="http://schemas.microsoft.com/office/drawing/2014/main" id="{2872AA49-80BE-4F3F-A50D-42EB4585F661}"/>
                </a:ext>
              </a:extLst>
            </p:cNvPr>
            <p:cNvSpPr/>
            <p:nvPr/>
          </p:nvSpPr>
          <p:spPr>
            <a:xfrm>
              <a:off x="1188866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Oval 553">
              <a:extLst>
                <a:ext uri="{FF2B5EF4-FFF2-40B4-BE49-F238E27FC236}">
                  <a16:creationId xmlns:a16="http://schemas.microsoft.com/office/drawing/2014/main" id="{4DA3FB52-98E1-41C4-B790-DAA5D8C42C2E}"/>
                </a:ext>
              </a:extLst>
            </p:cNvPr>
            <p:cNvSpPr/>
            <p:nvPr/>
          </p:nvSpPr>
          <p:spPr>
            <a:xfrm>
              <a:off x="1193445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Oval 554">
              <a:extLst>
                <a:ext uri="{FF2B5EF4-FFF2-40B4-BE49-F238E27FC236}">
                  <a16:creationId xmlns:a16="http://schemas.microsoft.com/office/drawing/2014/main" id="{9CDB3045-0B2C-4943-B91A-9D42AEF2B343}"/>
                </a:ext>
              </a:extLst>
            </p:cNvPr>
            <p:cNvSpPr/>
            <p:nvPr/>
          </p:nvSpPr>
          <p:spPr>
            <a:xfrm>
              <a:off x="11980252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Oval 555">
              <a:extLst>
                <a:ext uri="{FF2B5EF4-FFF2-40B4-BE49-F238E27FC236}">
                  <a16:creationId xmlns:a16="http://schemas.microsoft.com/office/drawing/2014/main" id="{4DBA0102-DB4D-4B12-8CA9-C3DD15DE4214}"/>
                </a:ext>
              </a:extLst>
            </p:cNvPr>
            <p:cNvSpPr/>
            <p:nvPr/>
          </p:nvSpPr>
          <p:spPr>
            <a:xfrm>
              <a:off x="12026045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Oval 556">
              <a:extLst>
                <a:ext uri="{FF2B5EF4-FFF2-40B4-BE49-F238E27FC236}">
                  <a16:creationId xmlns:a16="http://schemas.microsoft.com/office/drawing/2014/main" id="{1E0DA989-448B-4A92-AC7B-7DDED62B24AA}"/>
                </a:ext>
              </a:extLst>
            </p:cNvPr>
            <p:cNvSpPr/>
            <p:nvPr/>
          </p:nvSpPr>
          <p:spPr>
            <a:xfrm>
              <a:off x="12071838" y="6459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Oval 557">
              <a:extLst>
                <a:ext uri="{FF2B5EF4-FFF2-40B4-BE49-F238E27FC236}">
                  <a16:creationId xmlns:a16="http://schemas.microsoft.com/office/drawing/2014/main" id="{0C2CAB59-9D0A-42BD-8F7F-AB87D05E2C2F}"/>
                </a:ext>
              </a:extLst>
            </p:cNvPr>
            <p:cNvSpPr/>
            <p:nvPr/>
          </p:nvSpPr>
          <p:spPr>
            <a:xfrm>
              <a:off x="11751285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Oval 558">
              <a:extLst>
                <a:ext uri="{FF2B5EF4-FFF2-40B4-BE49-F238E27FC236}">
                  <a16:creationId xmlns:a16="http://schemas.microsoft.com/office/drawing/2014/main" id="{0F3C544B-0970-4340-A916-9FD2AC42ADD5}"/>
                </a:ext>
              </a:extLst>
            </p:cNvPr>
            <p:cNvSpPr/>
            <p:nvPr/>
          </p:nvSpPr>
          <p:spPr>
            <a:xfrm>
              <a:off x="11797078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Oval 559">
              <a:extLst>
                <a:ext uri="{FF2B5EF4-FFF2-40B4-BE49-F238E27FC236}">
                  <a16:creationId xmlns:a16="http://schemas.microsoft.com/office/drawing/2014/main" id="{63AC1A80-85C1-4A10-877E-6F9942FA0EAD}"/>
                </a:ext>
              </a:extLst>
            </p:cNvPr>
            <p:cNvSpPr/>
            <p:nvPr/>
          </p:nvSpPr>
          <p:spPr>
            <a:xfrm>
              <a:off x="12026045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Oval 560">
              <a:extLst>
                <a:ext uri="{FF2B5EF4-FFF2-40B4-BE49-F238E27FC236}">
                  <a16:creationId xmlns:a16="http://schemas.microsoft.com/office/drawing/2014/main" id="{3606AD9D-6A1F-4964-A8AA-17CAF2B711A7}"/>
                </a:ext>
              </a:extLst>
            </p:cNvPr>
            <p:cNvSpPr/>
            <p:nvPr/>
          </p:nvSpPr>
          <p:spPr>
            <a:xfrm>
              <a:off x="12071838" y="65057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Oval 561">
              <a:extLst>
                <a:ext uri="{FF2B5EF4-FFF2-40B4-BE49-F238E27FC236}">
                  <a16:creationId xmlns:a16="http://schemas.microsoft.com/office/drawing/2014/main" id="{B8BE6246-2211-4F04-95A4-CC7A0C73E35D}"/>
                </a:ext>
              </a:extLst>
            </p:cNvPr>
            <p:cNvSpPr/>
            <p:nvPr/>
          </p:nvSpPr>
          <p:spPr>
            <a:xfrm>
              <a:off x="11751285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Oval 562">
              <a:extLst>
                <a:ext uri="{FF2B5EF4-FFF2-40B4-BE49-F238E27FC236}">
                  <a16:creationId xmlns:a16="http://schemas.microsoft.com/office/drawing/2014/main" id="{072A88FF-C704-40AC-8177-C89E7EACA953}"/>
                </a:ext>
              </a:extLst>
            </p:cNvPr>
            <p:cNvSpPr/>
            <p:nvPr/>
          </p:nvSpPr>
          <p:spPr>
            <a:xfrm>
              <a:off x="11797078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Oval 563">
              <a:extLst>
                <a:ext uri="{FF2B5EF4-FFF2-40B4-BE49-F238E27FC236}">
                  <a16:creationId xmlns:a16="http://schemas.microsoft.com/office/drawing/2014/main" id="{7C8BD524-6AF8-4A67-8F81-184F962AAF13}"/>
                </a:ext>
              </a:extLst>
            </p:cNvPr>
            <p:cNvSpPr/>
            <p:nvPr/>
          </p:nvSpPr>
          <p:spPr>
            <a:xfrm>
              <a:off x="12026045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Oval 564">
              <a:extLst>
                <a:ext uri="{FF2B5EF4-FFF2-40B4-BE49-F238E27FC236}">
                  <a16:creationId xmlns:a16="http://schemas.microsoft.com/office/drawing/2014/main" id="{2F2ED6BE-0D69-4B53-9A21-B08AA302B2B3}"/>
                </a:ext>
              </a:extLst>
            </p:cNvPr>
            <p:cNvSpPr/>
            <p:nvPr/>
          </p:nvSpPr>
          <p:spPr>
            <a:xfrm>
              <a:off x="12071838" y="6551902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Oval 565">
              <a:extLst>
                <a:ext uri="{FF2B5EF4-FFF2-40B4-BE49-F238E27FC236}">
                  <a16:creationId xmlns:a16="http://schemas.microsoft.com/office/drawing/2014/main" id="{04F499B7-CE4A-4A78-988D-D196EA9DDD5C}"/>
                </a:ext>
              </a:extLst>
            </p:cNvPr>
            <p:cNvSpPr/>
            <p:nvPr/>
          </p:nvSpPr>
          <p:spPr>
            <a:xfrm>
              <a:off x="11751285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Oval 566">
              <a:extLst>
                <a:ext uri="{FF2B5EF4-FFF2-40B4-BE49-F238E27FC236}">
                  <a16:creationId xmlns:a16="http://schemas.microsoft.com/office/drawing/2014/main" id="{15715215-F563-4E14-84A2-0B9B123DD904}"/>
                </a:ext>
              </a:extLst>
            </p:cNvPr>
            <p:cNvSpPr/>
            <p:nvPr/>
          </p:nvSpPr>
          <p:spPr>
            <a:xfrm>
              <a:off x="11797078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Oval 567">
              <a:extLst>
                <a:ext uri="{FF2B5EF4-FFF2-40B4-BE49-F238E27FC236}">
                  <a16:creationId xmlns:a16="http://schemas.microsoft.com/office/drawing/2014/main" id="{53051A75-74ED-49FC-8476-CF6EACD1D3B5}"/>
                </a:ext>
              </a:extLst>
            </p:cNvPr>
            <p:cNvSpPr/>
            <p:nvPr/>
          </p:nvSpPr>
          <p:spPr>
            <a:xfrm>
              <a:off x="12026045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Oval 568">
              <a:extLst>
                <a:ext uri="{FF2B5EF4-FFF2-40B4-BE49-F238E27FC236}">
                  <a16:creationId xmlns:a16="http://schemas.microsoft.com/office/drawing/2014/main" id="{ED7BFEA1-C8B4-45F7-BFD9-9A5784899A6E}"/>
                </a:ext>
              </a:extLst>
            </p:cNvPr>
            <p:cNvSpPr/>
            <p:nvPr/>
          </p:nvSpPr>
          <p:spPr>
            <a:xfrm>
              <a:off x="12071838" y="65980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Oval 569">
              <a:extLst>
                <a:ext uri="{FF2B5EF4-FFF2-40B4-BE49-F238E27FC236}">
                  <a16:creationId xmlns:a16="http://schemas.microsoft.com/office/drawing/2014/main" id="{6D146205-CA78-45AB-BA44-B00E41A3F0AA}"/>
                </a:ext>
              </a:extLst>
            </p:cNvPr>
            <p:cNvSpPr/>
            <p:nvPr/>
          </p:nvSpPr>
          <p:spPr>
            <a:xfrm>
              <a:off x="11751285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Oval 570">
              <a:extLst>
                <a:ext uri="{FF2B5EF4-FFF2-40B4-BE49-F238E27FC236}">
                  <a16:creationId xmlns:a16="http://schemas.microsoft.com/office/drawing/2014/main" id="{54C83600-6486-4837-9F4E-72C6F4A582DF}"/>
                </a:ext>
              </a:extLst>
            </p:cNvPr>
            <p:cNvSpPr/>
            <p:nvPr/>
          </p:nvSpPr>
          <p:spPr>
            <a:xfrm>
              <a:off x="11797078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Oval 571">
              <a:extLst>
                <a:ext uri="{FF2B5EF4-FFF2-40B4-BE49-F238E27FC236}">
                  <a16:creationId xmlns:a16="http://schemas.microsoft.com/office/drawing/2014/main" id="{5660FF0F-74D4-4E1D-915F-DCF363C6295B}"/>
                </a:ext>
              </a:extLst>
            </p:cNvPr>
            <p:cNvSpPr/>
            <p:nvPr/>
          </p:nvSpPr>
          <p:spPr>
            <a:xfrm>
              <a:off x="12026045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Oval 572">
              <a:extLst>
                <a:ext uri="{FF2B5EF4-FFF2-40B4-BE49-F238E27FC236}">
                  <a16:creationId xmlns:a16="http://schemas.microsoft.com/office/drawing/2014/main" id="{F2B39CAB-988F-4E85-88A2-007F43B45C10}"/>
                </a:ext>
              </a:extLst>
            </p:cNvPr>
            <p:cNvSpPr/>
            <p:nvPr/>
          </p:nvSpPr>
          <p:spPr>
            <a:xfrm>
              <a:off x="12071838" y="6644236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Oval 573">
              <a:extLst>
                <a:ext uri="{FF2B5EF4-FFF2-40B4-BE49-F238E27FC236}">
                  <a16:creationId xmlns:a16="http://schemas.microsoft.com/office/drawing/2014/main" id="{CAC73CDE-780A-4993-B501-4F9F782BC38B}"/>
                </a:ext>
              </a:extLst>
            </p:cNvPr>
            <p:cNvSpPr/>
            <p:nvPr/>
          </p:nvSpPr>
          <p:spPr>
            <a:xfrm>
              <a:off x="1175128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Oval 574">
              <a:extLst>
                <a:ext uri="{FF2B5EF4-FFF2-40B4-BE49-F238E27FC236}">
                  <a16:creationId xmlns:a16="http://schemas.microsoft.com/office/drawing/2014/main" id="{F2DB99EE-4668-42D7-801E-717DD097FF16}"/>
                </a:ext>
              </a:extLst>
            </p:cNvPr>
            <p:cNvSpPr/>
            <p:nvPr/>
          </p:nvSpPr>
          <p:spPr>
            <a:xfrm>
              <a:off x="1179707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Oval 575">
              <a:extLst>
                <a:ext uri="{FF2B5EF4-FFF2-40B4-BE49-F238E27FC236}">
                  <a16:creationId xmlns:a16="http://schemas.microsoft.com/office/drawing/2014/main" id="{60CA01BA-87FB-4842-BCED-1776BFE4F9C0}"/>
                </a:ext>
              </a:extLst>
            </p:cNvPr>
            <p:cNvSpPr/>
            <p:nvPr/>
          </p:nvSpPr>
          <p:spPr>
            <a:xfrm>
              <a:off x="11842872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Oval 576">
              <a:extLst>
                <a:ext uri="{FF2B5EF4-FFF2-40B4-BE49-F238E27FC236}">
                  <a16:creationId xmlns:a16="http://schemas.microsoft.com/office/drawing/2014/main" id="{2BDB1827-0E79-48FC-B788-E51C8AEC7D6A}"/>
                </a:ext>
              </a:extLst>
            </p:cNvPr>
            <p:cNvSpPr/>
            <p:nvPr/>
          </p:nvSpPr>
          <p:spPr>
            <a:xfrm>
              <a:off x="1188866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Oval 577">
              <a:extLst>
                <a:ext uri="{FF2B5EF4-FFF2-40B4-BE49-F238E27FC236}">
                  <a16:creationId xmlns:a16="http://schemas.microsoft.com/office/drawing/2014/main" id="{06D8AA2E-A56F-4CB8-8003-8EEAA133FCE2}"/>
                </a:ext>
              </a:extLst>
            </p:cNvPr>
            <p:cNvSpPr/>
            <p:nvPr/>
          </p:nvSpPr>
          <p:spPr>
            <a:xfrm>
              <a:off x="1193445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Oval 578">
              <a:extLst>
                <a:ext uri="{FF2B5EF4-FFF2-40B4-BE49-F238E27FC236}">
                  <a16:creationId xmlns:a16="http://schemas.microsoft.com/office/drawing/2014/main" id="{C4D3AF3D-A0D8-4CCF-AE39-BBF34F98FFD9}"/>
                </a:ext>
              </a:extLst>
            </p:cNvPr>
            <p:cNvSpPr/>
            <p:nvPr/>
          </p:nvSpPr>
          <p:spPr>
            <a:xfrm>
              <a:off x="11980252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Oval 579">
              <a:extLst>
                <a:ext uri="{FF2B5EF4-FFF2-40B4-BE49-F238E27FC236}">
                  <a16:creationId xmlns:a16="http://schemas.microsoft.com/office/drawing/2014/main" id="{784B4F03-C561-42A5-9ADB-FF375830DA2E}"/>
                </a:ext>
              </a:extLst>
            </p:cNvPr>
            <p:cNvSpPr/>
            <p:nvPr/>
          </p:nvSpPr>
          <p:spPr>
            <a:xfrm>
              <a:off x="12026045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Oval 580">
              <a:extLst>
                <a:ext uri="{FF2B5EF4-FFF2-40B4-BE49-F238E27FC236}">
                  <a16:creationId xmlns:a16="http://schemas.microsoft.com/office/drawing/2014/main" id="{B147BACB-2943-4E57-A6EA-4ECAEB6EA945}"/>
                </a:ext>
              </a:extLst>
            </p:cNvPr>
            <p:cNvSpPr/>
            <p:nvPr/>
          </p:nvSpPr>
          <p:spPr>
            <a:xfrm>
              <a:off x="12071838" y="6690403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Oval 581">
              <a:extLst>
                <a:ext uri="{FF2B5EF4-FFF2-40B4-BE49-F238E27FC236}">
                  <a16:creationId xmlns:a16="http://schemas.microsoft.com/office/drawing/2014/main" id="{A65CCF40-50AA-40B6-9128-587F39C89F32}"/>
                </a:ext>
              </a:extLst>
            </p:cNvPr>
            <p:cNvSpPr/>
            <p:nvPr/>
          </p:nvSpPr>
          <p:spPr>
            <a:xfrm>
              <a:off x="1175128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Oval 582">
              <a:extLst>
                <a:ext uri="{FF2B5EF4-FFF2-40B4-BE49-F238E27FC236}">
                  <a16:creationId xmlns:a16="http://schemas.microsoft.com/office/drawing/2014/main" id="{C9BDB962-C2C3-4C2D-A988-79DCAD840375}"/>
                </a:ext>
              </a:extLst>
            </p:cNvPr>
            <p:cNvSpPr/>
            <p:nvPr/>
          </p:nvSpPr>
          <p:spPr>
            <a:xfrm>
              <a:off x="1179707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Oval 583">
              <a:extLst>
                <a:ext uri="{FF2B5EF4-FFF2-40B4-BE49-F238E27FC236}">
                  <a16:creationId xmlns:a16="http://schemas.microsoft.com/office/drawing/2014/main" id="{AA6FB8A0-FD0B-45A9-9A02-494212CE002F}"/>
                </a:ext>
              </a:extLst>
            </p:cNvPr>
            <p:cNvSpPr/>
            <p:nvPr/>
          </p:nvSpPr>
          <p:spPr>
            <a:xfrm>
              <a:off x="11842872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Oval 584">
              <a:extLst>
                <a:ext uri="{FF2B5EF4-FFF2-40B4-BE49-F238E27FC236}">
                  <a16:creationId xmlns:a16="http://schemas.microsoft.com/office/drawing/2014/main" id="{F7BB58BF-1250-4898-B9E4-F4F78456C434}"/>
                </a:ext>
              </a:extLst>
            </p:cNvPr>
            <p:cNvSpPr/>
            <p:nvPr/>
          </p:nvSpPr>
          <p:spPr>
            <a:xfrm>
              <a:off x="1188866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Oval 585">
              <a:extLst>
                <a:ext uri="{FF2B5EF4-FFF2-40B4-BE49-F238E27FC236}">
                  <a16:creationId xmlns:a16="http://schemas.microsoft.com/office/drawing/2014/main" id="{68C6D0D4-C13A-4246-AF25-FE226158B74D}"/>
                </a:ext>
              </a:extLst>
            </p:cNvPr>
            <p:cNvSpPr/>
            <p:nvPr/>
          </p:nvSpPr>
          <p:spPr>
            <a:xfrm>
              <a:off x="1193445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Oval 586">
              <a:extLst>
                <a:ext uri="{FF2B5EF4-FFF2-40B4-BE49-F238E27FC236}">
                  <a16:creationId xmlns:a16="http://schemas.microsoft.com/office/drawing/2014/main" id="{1214467F-AF95-40FA-A52A-011FAB7AE56D}"/>
                </a:ext>
              </a:extLst>
            </p:cNvPr>
            <p:cNvSpPr/>
            <p:nvPr/>
          </p:nvSpPr>
          <p:spPr>
            <a:xfrm>
              <a:off x="11980252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Oval 587">
              <a:extLst>
                <a:ext uri="{FF2B5EF4-FFF2-40B4-BE49-F238E27FC236}">
                  <a16:creationId xmlns:a16="http://schemas.microsoft.com/office/drawing/2014/main" id="{826CE8B9-EEA3-4121-B1D3-3C08A0B30428}"/>
                </a:ext>
              </a:extLst>
            </p:cNvPr>
            <p:cNvSpPr/>
            <p:nvPr/>
          </p:nvSpPr>
          <p:spPr>
            <a:xfrm>
              <a:off x="12026045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Oval 588">
              <a:extLst>
                <a:ext uri="{FF2B5EF4-FFF2-40B4-BE49-F238E27FC236}">
                  <a16:creationId xmlns:a16="http://schemas.microsoft.com/office/drawing/2014/main" id="{DDE285EC-E7C3-4F0C-8C9B-BA78C5E906F4}"/>
                </a:ext>
              </a:extLst>
            </p:cNvPr>
            <p:cNvSpPr/>
            <p:nvPr/>
          </p:nvSpPr>
          <p:spPr>
            <a:xfrm>
              <a:off x="12071838" y="6736569"/>
              <a:ext cx="15387" cy="15387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0" name="Text Placeholder 514">
            <a:extLst>
              <a:ext uri="{FF2B5EF4-FFF2-40B4-BE49-F238E27FC236}">
                <a16:creationId xmlns:a16="http://schemas.microsoft.com/office/drawing/2014/main" id="{F72D7AD6-37DC-4AD4-9027-2F043BBFAF8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49419" y="275490"/>
            <a:ext cx="10462477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3200" b="1" dirty="0">
                <a:solidFill>
                  <a:srgbClr val="36365C"/>
                </a:solidFill>
                <a:latin typeface="Segoe UI" panose="020B0502040204020203" pitchFamily="34" charset="0"/>
                <a:ea typeface="Segoe UI Black" panose="020B0A02040204020203" pitchFamily="34" charset="0"/>
                <a:cs typeface="Segoe UI" panose="020B0502040204020203" pitchFamily="34" charset="0"/>
              </a:defRPr>
            </a:lvl1pPr>
          </a:lstStyle>
          <a:p>
            <a:pPr marL="228600" lvl="0" indent="-457200" defTabSz="457200">
              <a:spcBef>
                <a:spcPct val="0"/>
              </a:spcBef>
            </a:pPr>
            <a:r>
              <a:rPr lang="en-US" dirty="0"/>
              <a:t>Title</a:t>
            </a:r>
          </a:p>
        </p:txBody>
      </p:sp>
      <p:sp>
        <p:nvSpPr>
          <p:cNvPr id="591" name="Slide Number Placeholder 6">
            <a:extLst>
              <a:ext uri="{FF2B5EF4-FFF2-40B4-BE49-F238E27FC236}">
                <a16:creationId xmlns:a16="http://schemas.microsoft.com/office/drawing/2014/main" id="{B1B662FD-9C51-40F2-9357-1C98DFB63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z="1200" smtClean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defRPr>
            </a:lvl1pPr>
          </a:lstStyle>
          <a:p>
            <a:pPr algn="ctr"/>
            <a:fld id="{34BBD95C-5847-41D4-A95D-7A604938DF3E}" type="slidenum">
              <a:rPr lang="en-US" smtClean="0"/>
              <a:pPr algn="ctr"/>
              <a:t>‹#›</a:t>
            </a:fld>
            <a:endParaRPr lang="en-US"/>
          </a:p>
        </p:txBody>
      </p:sp>
      <p:cxnSp>
        <p:nvCxnSpPr>
          <p:cNvPr id="616" name="Straight Connector 615">
            <a:extLst>
              <a:ext uri="{FF2B5EF4-FFF2-40B4-BE49-F238E27FC236}">
                <a16:creationId xmlns:a16="http://schemas.microsoft.com/office/drawing/2014/main" id="{F2FC5C41-8CD9-49EF-9B7F-C06D696BF209}"/>
              </a:ext>
            </a:extLst>
          </p:cNvPr>
          <p:cNvCxnSpPr>
            <a:cxnSpLocks/>
          </p:cNvCxnSpPr>
          <p:nvPr/>
        </p:nvCxnSpPr>
        <p:spPr>
          <a:xfrm flipH="1">
            <a:off x="3000936" y="2357472"/>
            <a:ext cx="28837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7" name="Oval 616">
            <a:extLst>
              <a:ext uri="{FF2B5EF4-FFF2-40B4-BE49-F238E27FC236}">
                <a16:creationId xmlns:a16="http://schemas.microsoft.com/office/drawing/2014/main" id="{79BAD7D7-6504-4DFC-9892-ABD9CFA67A9E}"/>
              </a:ext>
            </a:extLst>
          </p:cNvPr>
          <p:cNvSpPr/>
          <p:nvPr userDrawn="1"/>
        </p:nvSpPr>
        <p:spPr>
          <a:xfrm>
            <a:off x="3138862" y="1752802"/>
            <a:ext cx="464073" cy="464073"/>
          </a:xfrm>
          <a:prstGeom prst="ellipse">
            <a:avLst/>
          </a:prstGeom>
          <a:solidFill>
            <a:srgbClr val="1569B2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5" name="Straight Connector 624">
            <a:extLst>
              <a:ext uri="{FF2B5EF4-FFF2-40B4-BE49-F238E27FC236}">
                <a16:creationId xmlns:a16="http://schemas.microsoft.com/office/drawing/2014/main" id="{CBA07E70-916A-475C-B6FF-28BC036900B3}"/>
              </a:ext>
            </a:extLst>
          </p:cNvPr>
          <p:cNvCxnSpPr>
            <a:cxnSpLocks/>
          </p:cNvCxnSpPr>
          <p:nvPr/>
        </p:nvCxnSpPr>
        <p:spPr>
          <a:xfrm flipH="1">
            <a:off x="8733789" y="2357472"/>
            <a:ext cx="28837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6" name="Oval 625">
            <a:extLst>
              <a:ext uri="{FF2B5EF4-FFF2-40B4-BE49-F238E27FC236}">
                <a16:creationId xmlns:a16="http://schemas.microsoft.com/office/drawing/2014/main" id="{4307CB2F-2D30-432B-9ED2-6804ED032D09}"/>
              </a:ext>
            </a:extLst>
          </p:cNvPr>
          <p:cNvSpPr/>
          <p:nvPr userDrawn="1"/>
        </p:nvSpPr>
        <p:spPr>
          <a:xfrm>
            <a:off x="8871715" y="1752802"/>
            <a:ext cx="464073" cy="464073"/>
          </a:xfrm>
          <a:prstGeom prst="ellipse">
            <a:avLst/>
          </a:prstGeom>
          <a:solidFill>
            <a:srgbClr val="1569B2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2" name="Straight Connector 631">
            <a:extLst>
              <a:ext uri="{FF2B5EF4-FFF2-40B4-BE49-F238E27FC236}">
                <a16:creationId xmlns:a16="http://schemas.microsoft.com/office/drawing/2014/main" id="{A88189C5-EAAF-443F-922E-23449E0F3DEC}"/>
              </a:ext>
            </a:extLst>
          </p:cNvPr>
          <p:cNvCxnSpPr>
            <a:cxnSpLocks/>
          </p:cNvCxnSpPr>
          <p:nvPr userDrawn="1"/>
        </p:nvCxnSpPr>
        <p:spPr>
          <a:xfrm flipH="1">
            <a:off x="3000936" y="4885907"/>
            <a:ext cx="28837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5" name="Oval 634">
            <a:extLst>
              <a:ext uri="{FF2B5EF4-FFF2-40B4-BE49-F238E27FC236}">
                <a16:creationId xmlns:a16="http://schemas.microsoft.com/office/drawing/2014/main" id="{728589D2-BC95-4689-A925-9428437FEE0E}"/>
              </a:ext>
            </a:extLst>
          </p:cNvPr>
          <p:cNvSpPr/>
          <p:nvPr userDrawn="1"/>
        </p:nvSpPr>
        <p:spPr>
          <a:xfrm>
            <a:off x="3138862" y="4281237"/>
            <a:ext cx="464073" cy="464073"/>
          </a:xfrm>
          <a:prstGeom prst="ellipse">
            <a:avLst/>
          </a:prstGeom>
          <a:solidFill>
            <a:srgbClr val="1569B2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1" name="Straight Connector 640">
            <a:extLst>
              <a:ext uri="{FF2B5EF4-FFF2-40B4-BE49-F238E27FC236}">
                <a16:creationId xmlns:a16="http://schemas.microsoft.com/office/drawing/2014/main" id="{DFE31997-59AA-4F43-AB30-6B6152E6AFD5}"/>
              </a:ext>
            </a:extLst>
          </p:cNvPr>
          <p:cNvCxnSpPr>
            <a:cxnSpLocks/>
          </p:cNvCxnSpPr>
          <p:nvPr userDrawn="1"/>
        </p:nvCxnSpPr>
        <p:spPr>
          <a:xfrm flipH="1">
            <a:off x="8733789" y="4885907"/>
            <a:ext cx="28837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4" name="Oval 643">
            <a:extLst>
              <a:ext uri="{FF2B5EF4-FFF2-40B4-BE49-F238E27FC236}">
                <a16:creationId xmlns:a16="http://schemas.microsoft.com/office/drawing/2014/main" id="{9B726246-1255-4A5A-8EEC-4A28FE9F31B1}"/>
              </a:ext>
            </a:extLst>
          </p:cNvPr>
          <p:cNvSpPr/>
          <p:nvPr userDrawn="1"/>
        </p:nvSpPr>
        <p:spPr>
          <a:xfrm>
            <a:off x="8871715" y="4281237"/>
            <a:ext cx="464073" cy="464073"/>
          </a:xfrm>
          <a:prstGeom prst="ellipse">
            <a:avLst/>
          </a:prstGeom>
          <a:solidFill>
            <a:srgbClr val="1569B2">
              <a:alpha val="1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8" name="Picture Placeholder 647">
            <a:extLst>
              <a:ext uri="{FF2B5EF4-FFF2-40B4-BE49-F238E27FC236}">
                <a16:creationId xmlns:a16="http://schemas.microsoft.com/office/drawing/2014/main" id="{1070048F-7914-4887-8912-E43096592782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981249" y="1450629"/>
            <a:ext cx="1813686" cy="1813686"/>
          </a:xfrm>
          <a:prstGeom prst="rect">
            <a:avLst/>
          </a:prstGeom>
          <a:solidFill>
            <a:schemeClr val="bg1"/>
          </a:solidFill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649" name="Picture Placeholder 647">
            <a:extLst>
              <a:ext uri="{FF2B5EF4-FFF2-40B4-BE49-F238E27FC236}">
                <a16:creationId xmlns:a16="http://schemas.microsoft.com/office/drawing/2014/main" id="{3638F3E8-F03D-452C-A6EF-FF83FECFDC34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6714102" y="1450629"/>
            <a:ext cx="1813686" cy="1813686"/>
          </a:xfrm>
          <a:prstGeom prst="rect">
            <a:avLst/>
          </a:prstGeom>
          <a:solidFill>
            <a:schemeClr val="bg1"/>
          </a:solidFill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650" name="Picture Placeholder 647">
            <a:extLst>
              <a:ext uri="{FF2B5EF4-FFF2-40B4-BE49-F238E27FC236}">
                <a16:creationId xmlns:a16="http://schemas.microsoft.com/office/drawing/2014/main" id="{32477020-7FDC-41EB-943F-09AA37BAD555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6714102" y="3979064"/>
            <a:ext cx="1813686" cy="1813686"/>
          </a:xfrm>
          <a:prstGeom prst="rect">
            <a:avLst/>
          </a:prstGeom>
          <a:solidFill>
            <a:schemeClr val="bg1"/>
          </a:solidFill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651" name="Picture Placeholder 647">
            <a:extLst>
              <a:ext uri="{FF2B5EF4-FFF2-40B4-BE49-F238E27FC236}">
                <a16:creationId xmlns:a16="http://schemas.microsoft.com/office/drawing/2014/main" id="{71876631-B973-41A7-BA02-BFEAA6C84910}"/>
              </a:ext>
            </a:extLst>
          </p:cNvPr>
          <p:cNvSpPr>
            <a:spLocks noGrp="1"/>
          </p:cNvSpPr>
          <p:nvPr userDrawn="1">
            <p:ph type="pic" sz="quarter" idx="16" hasCustomPrompt="1"/>
          </p:nvPr>
        </p:nvSpPr>
        <p:spPr>
          <a:xfrm>
            <a:off x="981249" y="3979064"/>
            <a:ext cx="1813686" cy="1813686"/>
          </a:xfrm>
          <a:prstGeom prst="rect">
            <a:avLst/>
          </a:prstGeom>
          <a:solidFill>
            <a:schemeClr val="bg1"/>
          </a:solidFill>
          <a:effectLst>
            <a:innerShdw blurRad="63500" dist="50800" dir="16200000">
              <a:prstClr val="black">
                <a:alpha val="3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insert picture</a:t>
            </a:r>
          </a:p>
        </p:txBody>
      </p:sp>
      <p:sp>
        <p:nvSpPr>
          <p:cNvPr id="652" name="Text Placeholder 2">
            <a:extLst>
              <a:ext uri="{FF2B5EF4-FFF2-40B4-BE49-F238E27FC236}">
                <a16:creationId xmlns:a16="http://schemas.microsoft.com/office/drawing/2014/main" id="{AC9B6A6F-69F8-41FA-9AB1-053CED33DF9E}"/>
              </a:ext>
            </a:extLst>
          </p:cNvPr>
          <p:cNvSpPr>
            <a:spLocks noGrp="1"/>
          </p:cNvSpPr>
          <p:nvPr userDrawn="1">
            <p:ph type="body" idx="1" hasCustomPrompt="1"/>
          </p:nvPr>
        </p:nvSpPr>
        <p:spPr>
          <a:xfrm>
            <a:off x="3065044" y="2493414"/>
            <a:ext cx="28777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Text</a:t>
            </a:r>
          </a:p>
        </p:txBody>
      </p:sp>
      <p:sp>
        <p:nvSpPr>
          <p:cNvPr id="653" name="Text Placeholder 2">
            <a:extLst>
              <a:ext uri="{FF2B5EF4-FFF2-40B4-BE49-F238E27FC236}">
                <a16:creationId xmlns:a16="http://schemas.microsoft.com/office/drawing/2014/main" id="{C58F3670-37FC-465E-8EB7-739051D1EDC0}"/>
              </a:ext>
            </a:extLst>
          </p:cNvPr>
          <p:cNvSpPr>
            <a:spLocks noGrp="1"/>
          </p:cNvSpPr>
          <p:nvPr userDrawn="1">
            <p:ph type="body" idx="17" hasCustomPrompt="1"/>
          </p:nvPr>
        </p:nvSpPr>
        <p:spPr>
          <a:xfrm>
            <a:off x="3065044" y="5016826"/>
            <a:ext cx="28777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Text</a:t>
            </a:r>
          </a:p>
        </p:txBody>
      </p:sp>
      <p:sp>
        <p:nvSpPr>
          <p:cNvPr id="654" name="Text Placeholder 2">
            <a:extLst>
              <a:ext uri="{FF2B5EF4-FFF2-40B4-BE49-F238E27FC236}">
                <a16:creationId xmlns:a16="http://schemas.microsoft.com/office/drawing/2014/main" id="{1E3F788C-D8CF-4969-80DE-752ACE834D13}"/>
              </a:ext>
            </a:extLst>
          </p:cNvPr>
          <p:cNvSpPr>
            <a:spLocks noGrp="1"/>
          </p:cNvSpPr>
          <p:nvPr userDrawn="1">
            <p:ph type="body" idx="18" hasCustomPrompt="1"/>
          </p:nvPr>
        </p:nvSpPr>
        <p:spPr>
          <a:xfrm>
            <a:off x="8739784" y="2493414"/>
            <a:ext cx="28777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Text</a:t>
            </a:r>
          </a:p>
        </p:txBody>
      </p:sp>
      <p:sp>
        <p:nvSpPr>
          <p:cNvPr id="655" name="Text Placeholder 2">
            <a:extLst>
              <a:ext uri="{FF2B5EF4-FFF2-40B4-BE49-F238E27FC236}">
                <a16:creationId xmlns:a16="http://schemas.microsoft.com/office/drawing/2014/main" id="{450810B9-D39F-4B70-8958-8354BDAF82ED}"/>
              </a:ext>
            </a:extLst>
          </p:cNvPr>
          <p:cNvSpPr>
            <a:spLocks noGrp="1"/>
          </p:cNvSpPr>
          <p:nvPr userDrawn="1">
            <p:ph type="body" idx="19" hasCustomPrompt="1"/>
          </p:nvPr>
        </p:nvSpPr>
        <p:spPr>
          <a:xfrm>
            <a:off x="8739784" y="5016826"/>
            <a:ext cx="287774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 marL="0" lvl="0"/>
            <a:r>
              <a:rPr lang="en-US" dirty="0"/>
              <a:t>Text</a:t>
            </a:r>
          </a:p>
        </p:txBody>
      </p:sp>
      <p:sp>
        <p:nvSpPr>
          <p:cNvPr id="657" name="Picture Placeholder 656">
            <a:extLst>
              <a:ext uri="{FF2B5EF4-FFF2-40B4-BE49-F238E27FC236}">
                <a16:creationId xmlns:a16="http://schemas.microsoft.com/office/drawing/2014/main" id="{C6944C29-805F-4C3C-B2C6-F59A8F8F1AF5}"/>
              </a:ext>
            </a:extLst>
          </p:cNvPr>
          <p:cNvSpPr>
            <a:spLocks noGrp="1"/>
          </p:cNvSpPr>
          <p:nvPr userDrawn="1">
            <p:ph type="pic" sz="quarter" idx="20" hasCustomPrompt="1"/>
          </p:nvPr>
        </p:nvSpPr>
        <p:spPr>
          <a:xfrm>
            <a:off x="3293201" y="4237038"/>
            <a:ext cx="546100" cy="547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658" name="Picture Placeholder 656">
            <a:extLst>
              <a:ext uri="{FF2B5EF4-FFF2-40B4-BE49-F238E27FC236}">
                <a16:creationId xmlns:a16="http://schemas.microsoft.com/office/drawing/2014/main" id="{11FF9F92-E627-40CE-AFB4-0A89C8DE075D}"/>
              </a:ext>
            </a:extLst>
          </p:cNvPr>
          <p:cNvSpPr>
            <a:spLocks noGrp="1"/>
          </p:cNvSpPr>
          <p:nvPr userDrawn="1">
            <p:ph type="pic" sz="quarter" idx="21" hasCustomPrompt="1"/>
          </p:nvPr>
        </p:nvSpPr>
        <p:spPr>
          <a:xfrm>
            <a:off x="3293201" y="1716230"/>
            <a:ext cx="546100" cy="547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659" name="Picture Placeholder 656">
            <a:extLst>
              <a:ext uri="{FF2B5EF4-FFF2-40B4-BE49-F238E27FC236}">
                <a16:creationId xmlns:a16="http://schemas.microsoft.com/office/drawing/2014/main" id="{31639B03-0480-4359-AE4E-367D8A64C5BA}"/>
              </a:ext>
            </a:extLst>
          </p:cNvPr>
          <p:cNvSpPr>
            <a:spLocks noGrp="1"/>
          </p:cNvSpPr>
          <p:nvPr userDrawn="1">
            <p:ph type="pic" sz="quarter" idx="22" hasCustomPrompt="1"/>
          </p:nvPr>
        </p:nvSpPr>
        <p:spPr>
          <a:xfrm>
            <a:off x="9026054" y="4237038"/>
            <a:ext cx="546100" cy="547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660" name="Picture Placeholder 656">
            <a:extLst>
              <a:ext uri="{FF2B5EF4-FFF2-40B4-BE49-F238E27FC236}">
                <a16:creationId xmlns:a16="http://schemas.microsoft.com/office/drawing/2014/main" id="{F1D86461-C537-49C2-A66A-2AED942EA019}"/>
              </a:ext>
            </a:extLst>
          </p:cNvPr>
          <p:cNvSpPr>
            <a:spLocks noGrp="1"/>
          </p:cNvSpPr>
          <p:nvPr userDrawn="1">
            <p:ph type="pic" sz="quarter" idx="23" hasCustomPrompt="1"/>
          </p:nvPr>
        </p:nvSpPr>
        <p:spPr>
          <a:xfrm>
            <a:off x="9026054" y="1716230"/>
            <a:ext cx="546100" cy="5476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Insert icon</a:t>
            </a:r>
          </a:p>
        </p:txBody>
      </p:sp>
      <p:sp>
        <p:nvSpPr>
          <p:cNvPr id="593" name="TextBox 592">
            <a:extLst>
              <a:ext uri="{FF2B5EF4-FFF2-40B4-BE49-F238E27FC236}">
                <a16:creationId xmlns:a16="http://schemas.microsoft.com/office/drawing/2014/main" id="{4E80DDF3-5D83-4725-9CC7-967E99A54CE2}"/>
              </a:ext>
            </a:extLst>
          </p:cNvPr>
          <p:cNvSpPr txBox="1"/>
          <p:nvPr userDrawn="1"/>
        </p:nvSpPr>
        <p:spPr>
          <a:xfrm>
            <a:off x="981249" y="3336746"/>
            <a:ext cx="1814400" cy="36000"/>
          </a:xfrm>
          <a:prstGeom prst="rect">
            <a:avLst/>
          </a:prstGeom>
          <a:gradFill>
            <a:gsLst>
              <a:gs pos="53000">
                <a:srgbClr val="160976"/>
              </a:gs>
              <a:gs pos="84000">
                <a:srgbClr val="010673"/>
              </a:gs>
              <a:gs pos="0">
                <a:srgbClr val="4F127F">
                  <a:alpha val="90000"/>
                </a:srgbClr>
              </a:gs>
            </a:gsLst>
            <a:lin ang="8400000" scaled="0"/>
          </a:gradFill>
        </p:spPr>
        <p:txBody>
          <a:bodyPr wrap="square" tIns="0" bIns="0" anchor="ctr" anchorCtr="0">
            <a:spAutoFit/>
          </a:bodyPr>
          <a:lstStyle>
            <a:defPPr>
              <a:defRPr lang="en-US"/>
            </a:defPPr>
            <a:lvl1pPr algn="ctr">
              <a:defRPr sz="360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iCiel Gotham Light" pitchFamily="50" charset="0"/>
                <a:cs typeface="iCiel Gotham Light" pitchFamily="50" charset="0"/>
              </a:defRPr>
            </a:lvl1pPr>
          </a:lstStyle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94" name="TextBox 593">
            <a:extLst>
              <a:ext uri="{FF2B5EF4-FFF2-40B4-BE49-F238E27FC236}">
                <a16:creationId xmlns:a16="http://schemas.microsoft.com/office/drawing/2014/main" id="{75810140-58E4-48CB-BE93-50C9C2AC6892}"/>
              </a:ext>
            </a:extLst>
          </p:cNvPr>
          <p:cNvSpPr txBox="1"/>
          <p:nvPr userDrawn="1"/>
        </p:nvSpPr>
        <p:spPr>
          <a:xfrm>
            <a:off x="6714102" y="3336746"/>
            <a:ext cx="1814400" cy="36000"/>
          </a:xfrm>
          <a:prstGeom prst="rect">
            <a:avLst/>
          </a:prstGeom>
          <a:gradFill>
            <a:gsLst>
              <a:gs pos="53000">
                <a:srgbClr val="160976"/>
              </a:gs>
              <a:gs pos="84000">
                <a:srgbClr val="010673"/>
              </a:gs>
              <a:gs pos="0">
                <a:srgbClr val="4F127F">
                  <a:alpha val="90000"/>
                </a:srgbClr>
              </a:gs>
            </a:gsLst>
            <a:lin ang="8400000" scaled="0"/>
          </a:gradFill>
        </p:spPr>
        <p:txBody>
          <a:bodyPr wrap="square" tIns="0" bIns="0" anchor="ctr" anchorCtr="0">
            <a:spAutoFit/>
          </a:bodyPr>
          <a:lstStyle>
            <a:defPPr>
              <a:defRPr lang="en-US"/>
            </a:defPPr>
            <a:lvl1pPr algn="ctr">
              <a:defRPr sz="360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iCiel Gotham Light" pitchFamily="50" charset="0"/>
                <a:cs typeface="iCiel Gotham Light" pitchFamily="50" charset="0"/>
              </a:defRPr>
            </a:lvl1pPr>
          </a:lstStyle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95" name="TextBox 594">
            <a:extLst>
              <a:ext uri="{FF2B5EF4-FFF2-40B4-BE49-F238E27FC236}">
                <a16:creationId xmlns:a16="http://schemas.microsoft.com/office/drawing/2014/main" id="{B800171C-E47D-408A-9C30-A437220D729E}"/>
              </a:ext>
            </a:extLst>
          </p:cNvPr>
          <p:cNvSpPr txBox="1"/>
          <p:nvPr userDrawn="1"/>
        </p:nvSpPr>
        <p:spPr>
          <a:xfrm>
            <a:off x="981249" y="5834767"/>
            <a:ext cx="1814400" cy="36000"/>
          </a:xfrm>
          <a:prstGeom prst="rect">
            <a:avLst/>
          </a:prstGeom>
          <a:gradFill>
            <a:gsLst>
              <a:gs pos="53000">
                <a:srgbClr val="160976"/>
              </a:gs>
              <a:gs pos="84000">
                <a:srgbClr val="010673"/>
              </a:gs>
              <a:gs pos="0">
                <a:srgbClr val="4F127F">
                  <a:alpha val="90000"/>
                </a:srgbClr>
              </a:gs>
            </a:gsLst>
            <a:lin ang="8400000" scaled="0"/>
          </a:gradFill>
        </p:spPr>
        <p:txBody>
          <a:bodyPr wrap="square" tIns="0" bIns="0" anchor="ctr" anchorCtr="0">
            <a:spAutoFit/>
          </a:bodyPr>
          <a:lstStyle>
            <a:defPPr>
              <a:defRPr lang="en-US"/>
            </a:defPPr>
            <a:lvl1pPr algn="ctr">
              <a:defRPr sz="360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iCiel Gotham Light" pitchFamily="50" charset="0"/>
                <a:cs typeface="iCiel Gotham Light" pitchFamily="50" charset="0"/>
              </a:defRPr>
            </a:lvl1pPr>
          </a:lstStyle>
          <a:p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96" name="TextBox 595">
            <a:extLst>
              <a:ext uri="{FF2B5EF4-FFF2-40B4-BE49-F238E27FC236}">
                <a16:creationId xmlns:a16="http://schemas.microsoft.com/office/drawing/2014/main" id="{6E6CAD97-0729-4A56-9AC0-6B4C14AB50A1}"/>
              </a:ext>
            </a:extLst>
          </p:cNvPr>
          <p:cNvSpPr txBox="1"/>
          <p:nvPr userDrawn="1"/>
        </p:nvSpPr>
        <p:spPr>
          <a:xfrm>
            <a:off x="6714102" y="5834767"/>
            <a:ext cx="1814400" cy="36000"/>
          </a:xfrm>
          <a:prstGeom prst="rect">
            <a:avLst/>
          </a:prstGeom>
          <a:gradFill>
            <a:gsLst>
              <a:gs pos="53000">
                <a:srgbClr val="160976"/>
              </a:gs>
              <a:gs pos="84000">
                <a:srgbClr val="010673"/>
              </a:gs>
              <a:gs pos="0">
                <a:srgbClr val="4F127F">
                  <a:alpha val="90000"/>
                </a:srgbClr>
              </a:gs>
            </a:gsLst>
            <a:lin ang="8400000" scaled="0"/>
          </a:gradFill>
        </p:spPr>
        <p:txBody>
          <a:bodyPr wrap="square" tIns="0" bIns="0" anchor="ctr" anchorCtr="0">
            <a:spAutoFit/>
          </a:bodyPr>
          <a:lstStyle>
            <a:defPPr>
              <a:defRPr lang="en-US"/>
            </a:defPPr>
            <a:lvl1pPr algn="ctr">
              <a:defRPr sz="360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1"/>
                </a:gradFill>
                <a:latin typeface="iCiel Gotham Light" pitchFamily="50" charset="0"/>
                <a:cs typeface="iCiel Gotham Light" pitchFamily="50" charset="0"/>
              </a:defRPr>
            </a:lvl1pPr>
          </a:lstStyle>
          <a:p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033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Picture 519" descr="A close up of a logo&#10;&#10;Description generated with high confidence">
            <a:extLst>
              <a:ext uri="{FF2B5EF4-FFF2-40B4-BE49-F238E27FC236}">
                <a16:creationId xmlns:a16="http://schemas.microsoft.com/office/drawing/2014/main" id="{0F2BD289-9A7E-4C95-BF9E-60BC6DFB8EE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54481" y="0"/>
            <a:ext cx="5937519" cy="6858000"/>
          </a:xfrm>
          <a:prstGeom prst="rect">
            <a:avLst/>
          </a:prstGeom>
        </p:spPr>
      </p:pic>
      <p:sp>
        <p:nvSpPr>
          <p:cNvPr id="516" name="Text Placeholder 514">
            <a:extLst>
              <a:ext uri="{FF2B5EF4-FFF2-40B4-BE49-F238E27FC236}">
                <a16:creationId xmlns:a16="http://schemas.microsoft.com/office/drawing/2014/main" id="{517DE0F5-DC4C-47B6-BDF5-D78C5C1370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1320" y="3907302"/>
            <a:ext cx="7725022" cy="840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Clr>
                <a:srgbClr val="F27228"/>
              </a:buClr>
              <a:buFont typeface="Arial" panose="020B0604020202020204" pitchFamily="34" charset="0"/>
              <a:buNone/>
              <a:defRPr lang="en-US" sz="5400" b="1" dirty="0">
                <a:gradFill>
                  <a:gsLst>
                    <a:gs pos="53000">
                      <a:srgbClr val="160976"/>
                    </a:gs>
                    <a:gs pos="84000">
                      <a:srgbClr val="010673"/>
                    </a:gs>
                    <a:gs pos="0">
                      <a:srgbClr val="4F127F">
                        <a:alpha val="90000"/>
                      </a:srgbClr>
                    </a:gs>
                  </a:gsLst>
                  <a:lin ang="8400000" scaled="0"/>
                </a:gradFill>
                <a:latin typeface="Segoe UI Black" panose="020B0A02040204020203" pitchFamily="34" charset="0"/>
                <a:ea typeface="Segoe UI Black" panose="020B0A02040204020203" pitchFamily="34" charset="0"/>
                <a:cs typeface="iCiel Gotham Black" pitchFamily="50" charset="0"/>
              </a:defRPr>
            </a:lvl1pPr>
          </a:lstStyle>
          <a:p>
            <a:pPr marL="0"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665176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Copyright by FPT Software 2017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C9EB7D-BACC-264B-9E30-9834195E99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6499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61022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3" r:id="rId6"/>
    <p:sldLayoutId id="2147483655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1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24" Type="http://schemas.openxmlformats.org/officeDocument/2006/relationships/image" Target="../media/image35.png"/><Relationship Id="rId23" Type="http://schemas.openxmlformats.org/officeDocument/2006/relationships/image" Target="../media/image34.png"/><Relationship Id="rId22" Type="http://schemas.openxmlformats.org/officeDocument/2006/relationships/customXml" Target="../ink/ink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customXml" Target="../ink/ink4.xml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customXml" Target="../ink/ink5.xml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customXml" Target="../ink/ink6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customXml" Target="../ink/ink7.xml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customXml" Target="../ink/ink8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customXml" Target="../ink/ink10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vi.wikipedia.org/wiki/Danh_ph%C3%A1p_khoa_h%E1%BB%8Dc" TargetMode="External"/><Relationship Id="rId7" Type="http://schemas.openxmlformats.org/officeDocument/2006/relationships/hyperlink" Target="https://vi.wikipedia.org/wiki/Kitin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vi.wikipedia.org/wiki/Th%C3%A0nh_t%E1%BA%BF_b%C3%A0o" TargetMode="External"/><Relationship Id="rId5" Type="http://schemas.openxmlformats.org/officeDocument/2006/relationships/hyperlink" Target="https://vi.wikipedia.org/wiki/D%E1%BB%8B_d%C6%B0%E1%BB%A1ng" TargetMode="External"/><Relationship Id="rId4" Type="http://schemas.openxmlformats.org/officeDocument/2006/relationships/hyperlink" Target="https://vi.wikipedia.org/wiki/Sinh_v%E1%BA%ADt_nh%C3%A2n_chu%E1%BA%A9n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customXml" Target="../ink/ink12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993437-76D4-41C8-A7CE-2BAF87E26E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364" y="2535990"/>
            <a:ext cx="6281530" cy="1588127"/>
          </a:xfrm>
        </p:spPr>
        <p:txBody>
          <a:bodyPr/>
          <a:lstStyle/>
          <a:p>
            <a:pPr algn="ctr"/>
            <a:r>
              <a:rPr lang="en-US" sz="3600" dirty="0"/>
              <a:t>PHÂN LOẠI NẤM DỰA TRÊN TẬP DỮ LIỆU MUSHROOMS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1082B8-3EC5-423D-97B6-EB802BF9365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15636" y="5142320"/>
            <a:ext cx="2984713" cy="258532"/>
          </a:xfrm>
        </p:spPr>
        <p:txBody>
          <a:bodyPr/>
          <a:lstStyle/>
          <a:p>
            <a:r>
              <a:rPr lang="en-US" dirty="0"/>
              <a:t>thanhttFX10734@funix.edu.vn, 14/9/2022</a:t>
            </a:r>
          </a:p>
        </p:txBody>
      </p:sp>
    </p:spTree>
    <p:extLst>
      <p:ext uri="{BB962C8B-B14F-4D97-AF65-F5344CB8AC3E}">
        <p14:creationId xmlns:p14="http://schemas.microsoft.com/office/powerpoint/2010/main" val="3956027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35531"/>
          </a:xfrm>
        </p:spPr>
        <p:txBody>
          <a:bodyPr/>
          <a:lstStyle/>
          <a:p>
            <a:r>
              <a:rPr lang="en-US" dirty="0"/>
              <a:t>II. Data Understanding (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6A03DE-AFC3-60E1-88D8-C76B625F6BBB}"/>
              </a:ext>
            </a:extLst>
          </p:cNvPr>
          <p:cNvGrpSpPr/>
          <p:nvPr/>
        </p:nvGrpSpPr>
        <p:grpSpPr>
          <a:xfrm>
            <a:off x="428781" y="2449731"/>
            <a:ext cx="11503752" cy="2122878"/>
            <a:chOff x="688248" y="1153722"/>
            <a:chExt cx="11503752" cy="212287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14A9C81-5BB6-7D92-EF1D-E7DEB7693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9697" y="1153722"/>
              <a:ext cx="10822303" cy="2122878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F13ADDC-D6C7-2A0B-11B4-D685E48AA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248" y="1955800"/>
              <a:ext cx="681449" cy="120650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D42D3D2-A57E-EE84-7218-D93956033B36}"/>
              </a:ext>
            </a:extLst>
          </p:cNvPr>
          <p:cNvSpPr txBox="1"/>
          <p:nvPr/>
        </p:nvSpPr>
        <p:spPr>
          <a:xfrm>
            <a:off x="949419" y="934132"/>
            <a:ext cx="37096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2800" b="1" dirty="0"/>
              <a:t>2.1 Mô tả bộ dữ liệu: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FFE173-F14D-DEBD-B509-8C814CA341FD}"/>
              </a:ext>
            </a:extLst>
          </p:cNvPr>
          <p:cNvSpPr txBox="1"/>
          <p:nvPr/>
        </p:nvSpPr>
        <p:spPr>
          <a:xfrm>
            <a:off x="1155700" y="1803400"/>
            <a:ext cx="909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VN" dirty="0"/>
              <a:t>Bộ dữ liệu gồm 8124 mẫu thu thập. V</a:t>
            </a:r>
            <a:r>
              <a:rPr lang="en-US" dirty="0" err="1"/>
              <a:t>ớ</a:t>
            </a:r>
            <a:r>
              <a:rPr lang="en-VN" dirty="0"/>
              <a:t>i định dạng dữ liệu: Phân loại (Categorical)</a:t>
            </a:r>
          </a:p>
          <a:p>
            <a:pPr marL="285750" indent="-285750">
              <a:buFontTx/>
              <a:buChar char="-"/>
            </a:pPr>
            <a:r>
              <a:rPr lang="en-VN" dirty="0"/>
              <a:t>Bao gồm 22 features và 1 classification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BADB46-E1B5-D197-8DF4-6B32D6CF5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</p:spPr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36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35531"/>
          </a:xfrm>
        </p:spPr>
        <p:txBody>
          <a:bodyPr/>
          <a:lstStyle/>
          <a:p>
            <a:r>
              <a:rPr lang="en-US" dirty="0"/>
              <a:t>II. Data Understanding (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EF5E8DA-1613-4B86-4D9F-21C228EAC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820105"/>
              </p:ext>
            </p:extLst>
          </p:nvPr>
        </p:nvGraphicFramePr>
        <p:xfrm>
          <a:off x="177122" y="928003"/>
          <a:ext cx="11837755" cy="57481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17967">
                  <a:extLst>
                    <a:ext uri="{9D8B030D-6E8A-4147-A177-3AD203B41FA5}">
                      <a16:colId xmlns:a16="http://schemas.microsoft.com/office/drawing/2014/main" val="490315389"/>
                    </a:ext>
                  </a:extLst>
                </a:gridCol>
                <a:gridCol w="1203229">
                  <a:extLst>
                    <a:ext uri="{9D8B030D-6E8A-4147-A177-3AD203B41FA5}">
                      <a16:colId xmlns:a16="http://schemas.microsoft.com/office/drawing/2014/main" val="1852563965"/>
                    </a:ext>
                  </a:extLst>
                </a:gridCol>
                <a:gridCol w="1788295">
                  <a:extLst>
                    <a:ext uri="{9D8B030D-6E8A-4147-A177-3AD203B41FA5}">
                      <a16:colId xmlns:a16="http://schemas.microsoft.com/office/drawing/2014/main" val="1647418183"/>
                    </a:ext>
                  </a:extLst>
                </a:gridCol>
                <a:gridCol w="8028264">
                  <a:extLst>
                    <a:ext uri="{9D8B030D-6E8A-4147-A177-3AD203B41FA5}">
                      <a16:colId xmlns:a16="http://schemas.microsoft.com/office/drawing/2014/main" val="3025851857"/>
                    </a:ext>
                  </a:extLst>
                </a:gridCol>
              </a:tblGrid>
              <a:tr h="3096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STT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Tên cột-EN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Tên cột-VN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Giá trị</a:t>
                      </a:r>
                    </a:p>
                  </a:txBody>
                  <a:tcPr marL="47187" marR="47187" marT="0" marB="0" anchor="ctr"/>
                </a:tc>
                <a:extLst>
                  <a:ext uri="{0D108BD9-81ED-4DB2-BD59-A6C34878D82A}">
                    <a16:rowId xmlns:a16="http://schemas.microsoft.com/office/drawing/2014/main" val="3672303109"/>
                  </a:ext>
                </a:extLst>
              </a:tr>
              <a:tr h="4683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0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gill-color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Màu sắc </a:t>
                      </a:r>
                      <a:r>
                        <a:rPr lang="en-US" sz="1200" dirty="0" err="1"/>
                        <a:t>phiến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nấm</a:t>
                      </a:r>
                      <a:endParaRPr lang="en-US" sz="1200" dirty="0"/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['b: da', 'p: hồng', 'w: trắng', 'n: </a:t>
                      </a:r>
                      <a:r>
                        <a:rPr lang="en-US" sz="1200" dirty="0" err="1"/>
                        <a:t>nâu</a:t>
                      </a:r>
                      <a:r>
                        <a:rPr lang="en-US" sz="1200" dirty="0"/>
                        <a:t>', 'g: xám', 'h: chocolate', 'u: </a:t>
                      </a:r>
                      <a:r>
                        <a:rPr lang="en-US" sz="1200" dirty="0" err="1"/>
                        <a:t>tím</a:t>
                      </a:r>
                      <a:r>
                        <a:rPr lang="en-US" sz="1200" dirty="0"/>
                        <a:t>', 'k: đen', 'e: đỏ', 'y: vàng', 'o: cam', 'r: xanh lá']</a:t>
                      </a:r>
                    </a:p>
                  </a:txBody>
                  <a:tcPr marL="47187" marR="47187" marT="0" marB="0" anchor="ctr"/>
                </a:tc>
                <a:extLst>
                  <a:ext uri="{0D108BD9-81ED-4DB2-BD59-A6C34878D82A}">
                    <a16:rowId xmlns:a16="http://schemas.microsoft.com/office/drawing/2014/main" val="2778782547"/>
                  </a:ext>
                </a:extLst>
              </a:tr>
              <a:tr h="3096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1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cap-color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Màu nón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['n: nâu', 'g: xám', 'e: dđỏ', 'y: vàng', 'w: trắng', 'b: da', 'p: hồng', 'c: quế', 'u: tím', 'r: xanh']</a:t>
                      </a:r>
                    </a:p>
                  </a:txBody>
                  <a:tcPr marL="47187" marR="47187" marT="0" marB="0" anchor="ctr"/>
                </a:tc>
                <a:extLst>
                  <a:ext uri="{0D108BD9-81ED-4DB2-BD59-A6C34878D82A}">
                    <a16:rowId xmlns:a16="http://schemas.microsoft.com/office/drawing/2014/main" val="287585794"/>
                  </a:ext>
                </a:extLst>
              </a:tr>
              <a:tr h="4683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2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stalk-color-below-ring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Màu </a:t>
                      </a:r>
                      <a:r>
                        <a:rPr lang="en-US" sz="1200" dirty="0" err="1"/>
                        <a:t>cuống</a:t>
                      </a:r>
                      <a:r>
                        <a:rPr lang="en-US" sz="1200" dirty="0"/>
                        <a:t> dưới vòng </a:t>
                      </a:r>
                      <a:r>
                        <a:rPr lang="en-US" sz="1200" dirty="0" err="1"/>
                        <a:t>nấm</a:t>
                      </a:r>
                      <a:endParaRPr lang="en-US" sz="1200" dirty="0"/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 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['w: trắng', 'p: hồng', 'g: xám', 'n: </a:t>
                      </a:r>
                      <a:r>
                        <a:rPr lang="en-US" sz="1200" dirty="0" err="1"/>
                        <a:t>nâu</a:t>
                      </a:r>
                      <a:r>
                        <a:rPr lang="en-US" sz="1200" dirty="0"/>
                        <a:t>', 'b: da', 'o: cam', 'e: đỏ', 'c: </a:t>
                      </a:r>
                      <a:r>
                        <a:rPr lang="en-US" sz="1200" dirty="0" err="1"/>
                        <a:t>quế</a:t>
                      </a:r>
                      <a:r>
                        <a:rPr lang="en-US" sz="1200" dirty="0"/>
                        <a:t>', 'y: vàng']</a:t>
                      </a:r>
                    </a:p>
                  </a:txBody>
                  <a:tcPr marL="47187" marR="47187" marT="0" marB="0" anchor="ctr"/>
                </a:tc>
                <a:extLst>
                  <a:ext uri="{0D108BD9-81ED-4DB2-BD59-A6C34878D82A}">
                    <a16:rowId xmlns:a16="http://schemas.microsoft.com/office/drawing/2014/main" val="3069671570"/>
                  </a:ext>
                </a:extLst>
              </a:tr>
              <a:tr h="4683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3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stalk-color-above-ring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Màu </a:t>
                      </a:r>
                      <a:r>
                        <a:rPr lang="en-US" sz="1200" dirty="0" err="1"/>
                        <a:t>cuống</a:t>
                      </a:r>
                      <a:r>
                        <a:rPr lang="en-US" sz="1200" dirty="0"/>
                        <a:t> trên vòng </a:t>
                      </a:r>
                      <a:r>
                        <a:rPr lang="en-US" sz="1200" dirty="0" err="1"/>
                        <a:t>nấm</a:t>
                      </a:r>
                      <a:endParaRPr lang="en-US" sz="1200" dirty="0"/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 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['w: trắng', 'p: hồng', 'g: xám', 'n: </a:t>
                      </a:r>
                      <a:r>
                        <a:rPr lang="en-US" sz="1200" dirty="0" err="1"/>
                        <a:t>nâu</a:t>
                      </a:r>
                      <a:r>
                        <a:rPr lang="en-US" sz="1200" dirty="0"/>
                        <a:t>', 'b: da', 'o: cam', 'e: đỏ', 'c: </a:t>
                      </a:r>
                      <a:r>
                        <a:rPr lang="en-US" sz="1200" dirty="0" err="1"/>
                        <a:t>quế</a:t>
                      </a:r>
                      <a:r>
                        <a:rPr lang="en-US" sz="1200" dirty="0"/>
                        <a:t>', 'y: vàng']</a:t>
                      </a:r>
                    </a:p>
                  </a:txBody>
                  <a:tcPr marL="47187" marR="47187" marT="0" marB="0" anchor="ctr"/>
                </a:tc>
                <a:extLst>
                  <a:ext uri="{0D108BD9-81ED-4DB2-BD59-A6C34878D82A}">
                    <a16:rowId xmlns:a16="http://schemas.microsoft.com/office/drawing/2014/main" val="3133902754"/>
                  </a:ext>
                </a:extLst>
              </a:tr>
              <a:tr h="3096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4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spore-print-color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Màu </a:t>
                      </a:r>
                      <a:r>
                        <a:rPr lang="en-US" sz="1200" dirty="0" err="1"/>
                        <a:t>phấn</a:t>
                      </a:r>
                      <a:endParaRPr lang="en-US" sz="1200" dirty="0"/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['w: trắng', 'n: </a:t>
                      </a:r>
                      <a:r>
                        <a:rPr lang="en-US" sz="1200" dirty="0" err="1"/>
                        <a:t>nâu</a:t>
                      </a:r>
                      <a:r>
                        <a:rPr lang="en-US" sz="1200" dirty="0"/>
                        <a:t>', 'k: đen', 'h: chocolate', 'r: xanh lá', 'u: </a:t>
                      </a:r>
                      <a:r>
                        <a:rPr lang="en-US" sz="1200" dirty="0" err="1"/>
                        <a:t>tím</a:t>
                      </a:r>
                      <a:r>
                        <a:rPr lang="en-US" sz="1200" dirty="0"/>
                        <a:t>', 'o: cam', 'y: vàng', 'b: da ']</a:t>
                      </a:r>
                    </a:p>
                  </a:txBody>
                  <a:tcPr marL="47187" marR="47187" marT="0" marB="0" anchor="ctr"/>
                </a:tc>
                <a:extLst>
                  <a:ext uri="{0D108BD9-81ED-4DB2-BD59-A6C34878D82A}">
                    <a16:rowId xmlns:a16="http://schemas.microsoft.com/office/drawing/2014/main" val="1225623707"/>
                  </a:ext>
                </a:extLst>
              </a:tr>
              <a:tr h="3096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5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odor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Mùi nấm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 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['n: không mùi', 'f: hôi', 'y: tanh', 's: cay', 'a: hạnh', 'l: hồi hương', 'p: hăng', 'c: mộc du', 'm: mốc']</a:t>
                      </a:r>
                    </a:p>
                  </a:txBody>
                  <a:tcPr marL="47187" marR="47187" marT="0" marB="0" anchor="ctr"/>
                </a:tc>
                <a:extLst>
                  <a:ext uri="{0D108BD9-81ED-4DB2-BD59-A6C34878D82A}">
                    <a16:rowId xmlns:a16="http://schemas.microsoft.com/office/drawing/2014/main" val="229042248"/>
                  </a:ext>
                </a:extLst>
              </a:tr>
              <a:tr h="3096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6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habitat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Môi trường sống</a:t>
                      </a:r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 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['d: </a:t>
                      </a:r>
                      <a:r>
                        <a:rPr lang="en-US" sz="1200" dirty="0" err="1"/>
                        <a:t>gỗ</a:t>
                      </a:r>
                      <a:r>
                        <a:rPr lang="en-US" sz="1200" dirty="0"/>
                        <a:t>', 'g: </a:t>
                      </a:r>
                      <a:r>
                        <a:rPr lang="en-US" sz="1200" dirty="0" err="1"/>
                        <a:t>cỏ</a:t>
                      </a:r>
                      <a:r>
                        <a:rPr lang="en-US" sz="1200" dirty="0"/>
                        <a:t>', 'p: path', 'l: </a:t>
                      </a:r>
                      <a:r>
                        <a:rPr lang="en-US" sz="1200" dirty="0" err="1"/>
                        <a:t>cỏ</a:t>
                      </a:r>
                      <a:r>
                        <a:rPr lang="en-US" sz="1200" dirty="0"/>
                        <a:t>', 'u: đá', 'm: đồng </a:t>
                      </a:r>
                      <a:r>
                        <a:rPr lang="en-US" sz="1200" dirty="0" err="1"/>
                        <a:t>cỏ</a:t>
                      </a:r>
                      <a:r>
                        <a:rPr lang="en-US" sz="1200" dirty="0"/>
                        <a:t>', 'w: waste']</a:t>
                      </a:r>
                    </a:p>
                  </a:txBody>
                  <a:tcPr marL="47187" marR="47187" marT="0" marB="0" anchor="ctr"/>
                </a:tc>
                <a:extLst>
                  <a:ext uri="{0D108BD9-81ED-4DB2-BD59-A6C34878D82A}">
                    <a16:rowId xmlns:a16="http://schemas.microsoft.com/office/drawing/2014/main" val="3245694498"/>
                  </a:ext>
                </a:extLst>
              </a:tr>
              <a:tr h="3096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7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population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Phân bố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['v: một số', 'y: riêng lẻ', 's: </a:t>
                      </a:r>
                      <a:r>
                        <a:rPr lang="en-US" sz="1200" dirty="0" err="1"/>
                        <a:t>rải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rác</a:t>
                      </a:r>
                      <a:r>
                        <a:rPr lang="en-US" sz="1200" dirty="0"/>
                        <a:t>', 'n: tập trung', 'a: </a:t>
                      </a:r>
                      <a:r>
                        <a:rPr lang="en-US" sz="1200" dirty="0" err="1"/>
                        <a:t>phong</a:t>
                      </a:r>
                      <a:r>
                        <a:rPr lang="en-US" sz="1200" dirty="0"/>
                        <a:t> phú', 'c: phân nhóm']</a:t>
                      </a:r>
                    </a:p>
                  </a:txBody>
                  <a:tcPr marL="47187" marR="47187" marT="0" marB="0" anchor="ctr"/>
                </a:tc>
                <a:extLst>
                  <a:ext uri="{0D108BD9-81ED-4DB2-BD59-A6C34878D82A}">
                    <a16:rowId xmlns:a16="http://schemas.microsoft.com/office/drawing/2014/main" val="2937313547"/>
                  </a:ext>
                </a:extLst>
              </a:tr>
              <a:tr h="3096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8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cap-shape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Hình </a:t>
                      </a:r>
                      <a:r>
                        <a:rPr lang="en-US" sz="1200" dirty="0" err="1"/>
                        <a:t>dạng</a:t>
                      </a:r>
                      <a:r>
                        <a:rPr lang="en-US" sz="1200" dirty="0"/>
                        <a:t> nón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['x: </a:t>
                      </a:r>
                      <a:r>
                        <a:rPr lang="en-US" sz="1200" dirty="0" err="1"/>
                        <a:t>lõm</a:t>
                      </a:r>
                      <a:r>
                        <a:rPr lang="en-US" sz="1200" dirty="0"/>
                        <a:t>', 'f: phẳng', 'k: </a:t>
                      </a:r>
                      <a:r>
                        <a:rPr lang="en-US" sz="1200" dirty="0" err="1"/>
                        <a:t>núm</a:t>
                      </a:r>
                      <a:r>
                        <a:rPr lang="en-US" sz="1200" dirty="0"/>
                        <a:t>', 'b: </a:t>
                      </a:r>
                      <a:r>
                        <a:rPr lang="en-US" sz="1200" dirty="0" err="1"/>
                        <a:t>chuông</a:t>
                      </a:r>
                      <a:r>
                        <a:rPr lang="en-US" sz="1200" dirty="0"/>
                        <a:t>', 's: </a:t>
                      </a:r>
                      <a:r>
                        <a:rPr lang="en-US" sz="1200" dirty="0" err="1"/>
                        <a:t>chìm</a:t>
                      </a:r>
                      <a:r>
                        <a:rPr lang="en-US" sz="1200" dirty="0"/>
                        <a:t>', 'c: nón']</a:t>
                      </a:r>
                    </a:p>
                  </a:txBody>
                  <a:tcPr marL="47187" marR="47187" marT="0" marB="0" anchor="ctr"/>
                </a:tc>
                <a:extLst>
                  <a:ext uri="{0D108BD9-81ED-4DB2-BD59-A6C34878D82A}">
                    <a16:rowId xmlns:a16="http://schemas.microsoft.com/office/drawing/2014/main" val="1715704258"/>
                  </a:ext>
                </a:extLst>
              </a:tr>
              <a:tr h="3096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9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stalk-root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Hình </a:t>
                      </a:r>
                      <a:r>
                        <a:rPr lang="en-US" sz="1200" dirty="0" err="1"/>
                        <a:t>dạng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rễ</a:t>
                      </a:r>
                      <a:endParaRPr lang="en-US" sz="1200" dirty="0"/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['b: củ', '?: dữ liệu thiếu', 'e: cân bằng', 'c: </a:t>
                      </a:r>
                      <a:r>
                        <a:rPr lang="en-US" sz="1200" dirty="0" err="1"/>
                        <a:t>rễ</a:t>
                      </a:r>
                      <a:r>
                        <a:rPr lang="en-US" sz="1200" dirty="0"/>
                        <a:t> trùm', 'r: </a:t>
                      </a:r>
                      <a:r>
                        <a:rPr lang="en-US" sz="1200" dirty="0" err="1"/>
                        <a:t>rễ</a:t>
                      </a:r>
                      <a:r>
                        <a:rPr lang="en-US" sz="1200" dirty="0"/>
                        <a:t> lớn']</a:t>
                      </a:r>
                    </a:p>
                  </a:txBody>
                  <a:tcPr marL="47187" marR="47187" marT="0" marB="0" anchor="ctr"/>
                </a:tc>
                <a:extLst>
                  <a:ext uri="{0D108BD9-81ED-4DB2-BD59-A6C34878D82A}">
                    <a16:rowId xmlns:a16="http://schemas.microsoft.com/office/drawing/2014/main" val="2989654180"/>
                  </a:ext>
                </a:extLst>
              </a:tr>
              <a:tr h="30966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10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ring-type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Loại vòng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['p: pendant', 'e: evanescent', 'l: large', 'f: flaring', 'n: none']</a:t>
                      </a:r>
                    </a:p>
                  </a:txBody>
                  <a:tcPr marL="47187" marR="47187" marT="0" marB="0" anchor="ctr"/>
                </a:tc>
                <a:extLst>
                  <a:ext uri="{0D108BD9-81ED-4DB2-BD59-A6C34878D82A}">
                    <a16:rowId xmlns:a16="http://schemas.microsoft.com/office/drawing/2014/main" val="3534737971"/>
                  </a:ext>
                </a:extLst>
              </a:tr>
              <a:tr h="4683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11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stalk-surface-above-ring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Hình </a:t>
                      </a:r>
                      <a:r>
                        <a:rPr lang="en-US" sz="1200" dirty="0" err="1"/>
                        <a:t>dạng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cuống</a:t>
                      </a:r>
                      <a:r>
                        <a:rPr lang="en-US" sz="1200" dirty="0"/>
                        <a:t> trên vòng </a:t>
                      </a:r>
                      <a:r>
                        <a:rPr lang="en-US" sz="1200" dirty="0" err="1"/>
                        <a:t>nấm</a:t>
                      </a:r>
                      <a:endParaRPr lang="en-US" sz="1200" dirty="0"/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 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['s: </a:t>
                      </a:r>
                      <a:r>
                        <a:rPr lang="en-US" sz="1200" dirty="0" err="1"/>
                        <a:t>sợi</a:t>
                      </a:r>
                      <a:r>
                        <a:rPr lang="en-US" sz="1200" dirty="0"/>
                        <a:t>', 'k: </a:t>
                      </a:r>
                      <a:r>
                        <a:rPr lang="en-US" sz="1200" dirty="0" err="1"/>
                        <a:t>mướt</a:t>
                      </a:r>
                      <a:r>
                        <a:rPr lang="en-US" sz="1200" dirty="0"/>
                        <a:t>', 'f: </a:t>
                      </a:r>
                      <a:r>
                        <a:rPr lang="en-US" sz="1200" dirty="0" err="1"/>
                        <a:t>vảy</a:t>
                      </a:r>
                      <a:r>
                        <a:rPr lang="en-US" sz="1200" dirty="0"/>
                        <a:t>', 'y: </a:t>
                      </a:r>
                      <a:r>
                        <a:rPr lang="en-US" sz="1200" dirty="0" err="1"/>
                        <a:t>trơn</a:t>
                      </a:r>
                      <a:r>
                        <a:rPr lang="en-US" sz="1200" dirty="0"/>
                        <a:t>']</a:t>
                      </a:r>
                    </a:p>
                  </a:txBody>
                  <a:tcPr marL="47187" marR="47187" marT="0" marB="0" anchor="ctr"/>
                </a:tc>
                <a:extLst>
                  <a:ext uri="{0D108BD9-81ED-4DB2-BD59-A6C34878D82A}">
                    <a16:rowId xmlns:a16="http://schemas.microsoft.com/office/drawing/2014/main" val="349680066"/>
                  </a:ext>
                </a:extLst>
              </a:tr>
              <a:tr h="46837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12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stalk-surface-below-ring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Hình </a:t>
                      </a:r>
                      <a:r>
                        <a:rPr lang="en-US" sz="1200" dirty="0" err="1"/>
                        <a:t>dạng</a:t>
                      </a:r>
                      <a:r>
                        <a:rPr lang="en-US" sz="1200" dirty="0"/>
                        <a:t> </a:t>
                      </a:r>
                      <a:r>
                        <a:rPr lang="en-US" sz="1200" dirty="0" err="1"/>
                        <a:t>cuống</a:t>
                      </a:r>
                      <a:r>
                        <a:rPr lang="en-US" sz="1200" dirty="0"/>
                        <a:t> dưới vòng </a:t>
                      </a:r>
                      <a:r>
                        <a:rPr lang="en-US" sz="1200" dirty="0" err="1"/>
                        <a:t>nấm</a:t>
                      </a:r>
                      <a:endParaRPr lang="en-US" sz="1200" dirty="0"/>
                    </a:p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 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['s: </a:t>
                      </a:r>
                      <a:r>
                        <a:rPr lang="en-US" sz="1200" dirty="0" err="1"/>
                        <a:t>sợi</a:t>
                      </a:r>
                      <a:r>
                        <a:rPr lang="en-US" sz="1200" dirty="0"/>
                        <a:t>', 'k: </a:t>
                      </a:r>
                      <a:r>
                        <a:rPr lang="en-US" sz="1200" dirty="0" err="1"/>
                        <a:t>mướt</a:t>
                      </a:r>
                      <a:r>
                        <a:rPr lang="en-US" sz="1200" dirty="0"/>
                        <a:t>', 'f: </a:t>
                      </a:r>
                      <a:r>
                        <a:rPr lang="en-US" sz="1200" dirty="0" err="1"/>
                        <a:t>vảy</a:t>
                      </a:r>
                      <a:r>
                        <a:rPr lang="en-US" sz="1200" dirty="0"/>
                        <a:t>', 'y: </a:t>
                      </a:r>
                      <a:r>
                        <a:rPr lang="en-US" sz="1200" dirty="0" err="1"/>
                        <a:t>trơn</a:t>
                      </a:r>
                      <a:r>
                        <a:rPr lang="en-US" sz="1200" dirty="0"/>
                        <a:t>']</a:t>
                      </a:r>
                    </a:p>
                  </a:txBody>
                  <a:tcPr marL="47187" marR="47187" marT="0" marB="0" anchor="ctr"/>
                </a:tc>
                <a:extLst>
                  <a:ext uri="{0D108BD9-81ED-4DB2-BD59-A6C34878D82A}">
                    <a16:rowId xmlns:a16="http://schemas.microsoft.com/office/drawing/2014/main" val="332218838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BBBD2D-2A12-7F65-2239-8D3D27EC9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</p:spPr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71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35531"/>
          </a:xfrm>
        </p:spPr>
        <p:txBody>
          <a:bodyPr/>
          <a:lstStyle/>
          <a:p>
            <a:r>
              <a:rPr lang="en-US" dirty="0"/>
              <a:t>II. Data Understanding (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21736F4-6F1D-A4FA-50A7-2387FBF25C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997958"/>
              </p:ext>
            </p:extLst>
          </p:nvPr>
        </p:nvGraphicFramePr>
        <p:xfrm>
          <a:off x="689047" y="888201"/>
          <a:ext cx="10610924" cy="56943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59529">
                  <a:extLst>
                    <a:ext uri="{9D8B030D-6E8A-4147-A177-3AD203B41FA5}">
                      <a16:colId xmlns:a16="http://schemas.microsoft.com/office/drawing/2014/main" val="3728727337"/>
                    </a:ext>
                  </a:extLst>
                </a:gridCol>
                <a:gridCol w="1922172">
                  <a:extLst>
                    <a:ext uri="{9D8B030D-6E8A-4147-A177-3AD203B41FA5}">
                      <a16:colId xmlns:a16="http://schemas.microsoft.com/office/drawing/2014/main" val="1744641807"/>
                    </a:ext>
                  </a:extLst>
                </a:gridCol>
                <a:gridCol w="2490413">
                  <a:extLst>
                    <a:ext uri="{9D8B030D-6E8A-4147-A177-3AD203B41FA5}">
                      <a16:colId xmlns:a16="http://schemas.microsoft.com/office/drawing/2014/main" val="1085363683"/>
                    </a:ext>
                  </a:extLst>
                </a:gridCol>
                <a:gridCol w="5538810">
                  <a:extLst>
                    <a:ext uri="{9D8B030D-6E8A-4147-A177-3AD203B41FA5}">
                      <a16:colId xmlns:a16="http://schemas.microsoft.com/office/drawing/2014/main" val="723888300"/>
                    </a:ext>
                  </a:extLst>
                </a:gridCol>
              </a:tblGrid>
              <a:tr h="4744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STT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Tên cột-EN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Tên cột-VN</a:t>
                      </a:r>
                    </a:p>
                  </a:txBody>
                  <a:tcPr marL="47187" marR="47187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Giá trị</a:t>
                      </a:r>
                    </a:p>
                  </a:txBody>
                  <a:tcPr marL="47187" marR="47187" marT="0" marB="0" anchor="ctr"/>
                </a:tc>
                <a:extLst>
                  <a:ext uri="{0D108BD9-81ED-4DB2-BD59-A6C34878D82A}">
                    <a16:rowId xmlns:a16="http://schemas.microsoft.com/office/drawing/2014/main" val="3418293574"/>
                  </a:ext>
                </a:extLst>
              </a:tr>
              <a:tr h="4744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13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veil-color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Màu sắc </a:t>
                      </a:r>
                      <a:r>
                        <a:rPr lang="en-US" sz="1200" dirty="0" err="1">
                          <a:effectLst/>
                        </a:rPr>
                        <a:t>màng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['w: trắng', 'n: </a:t>
                      </a:r>
                      <a:r>
                        <a:rPr lang="en-US" sz="1200" dirty="0" err="1">
                          <a:effectLst/>
                        </a:rPr>
                        <a:t>nâu</a:t>
                      </a:r>
                      <a:r>
                        <a:rPr lang="en-US" sz="1200" dirty="0">
                          <a:effectLst/>
                        </a:rPr>
                        <a:t>', 'o: cam', 'y: vàng']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44519862"/>
                  </a:ext>
                </a:extLst>
              </a:tr>
              <a:tr h="4744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14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cap-surface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r>
                        <a:rPr lang="en-US" sz="1200" dirty="0" err="1">
                          <a:effectLst/>
                        </a:rPr>
                        <a:t>Bề</a:t>
                      </a:r>
                      <a:r>
                        <a:rPr lang="en-US" sz="1200" dirty="0">
                          <a:effectLst/>
                        </a:rPr>
                        <a:t> mặt nón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['y: </a:t>
                      </a:r>
                      <a:r>
                        <a:rPr lang="en-US" sz="1200" dirty="0" err="1">
                          <a:effectLst/>
                        </a:rPr>
                        <a:t>vảy</a:t>
                      </a:r>
                      <a:r>
                        <a:rPr lang="en-US" sz="1200" dirty="0">
                          <a:effectLst/>
                        </a:rPr>
                        <a:t>', 's: </a:t>
                      </a:r>
                      <a:r>
                        <a:rPr lang="en-US" sz="1200" dirty="0" err="1">
                          <a:effectLst/>
                        </a:rPr>
                        <a:t>trơn</a:t>
                      </a:r>
                      <a:r>
                        <a:rPr lang="en-US" sz="1200" dirty="0">
                          <a:effectLst/>
                        </a:rPr>
                        <a:t>', 'f: </a:t>
                      </a:r>
                      <a:r>
                        <a:rPr lang="en-US" sz="1200" dirty="0" err="1">
                          <a:effectLst/>
                        </a:rPr>
                        <a:t>sợi</a:t>
                      </a:r>
                      <a:r>
                        <a:rPr lang="en-US" sz="1200" dirty="0">
                          <a:effectLst/>
                        </a:rPr>
                        <a:t>', 'g: </a:t>
                      </a:r>
                      <a:r>
                        <a:rPr lang="en-US" sz="1200" dirty="0" err="1">
                          <a:effectLst/>
                        </a:rPr>
                        <a:t>rãnh</a:t>
                      </a:r>
                      <a:r>
                        <a:rPr lang="en-US" sz="1200" dirty="0">
                          <a:effectLst/>
                        </a:rPr>
                        <a:t>']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94019652"/>
                  </a:ext>
                </a:extLst>
              </a:tr>
              <a:tr h="4744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ring-number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Số vòng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['o: một', 't: </a:t>
                      </a:r>
                      <a:r>
                        <a:rPr lang="en-US" sz="1200" dirty="0" err="1">
                          <a:effectLst/>
                        </a:rPr>
                        <a:t>hai</a:t>
                      </a:r>
                      <a:r>
                        <a:rPr lang="en-US" sz="1200" dirty="0">
                          <a:effectLst/>
                        </a:rPr>
                        <a:t>', 'n: không']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50906932"/>
                  </a:ext>
                </a:extLst>
              </a:tr>
              <a:tr h="4744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stalk-shape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Hình </a:t>
                      </a:r>
                      <a:r>
                        <a:rPr lang="en-US" sz="1200" dirty="0" err="1">
                          <a:effectLst/>
                        </a:rPr>
                        <a:t>dạng</a:t>
                      </a:r>
                      <a:r>
                        <a:rPr lang="en-US" sz="1200" dirty="0">
                          <a:effectLst/>
                        </a:rPr>
                        <a:t> </a:t>
                      </a:r>
                      <a:r>
                        <a:rPr lang="en-US" sz="1200" dirty="0" err="1">
                          <a:effectLst/>
                        </a:rPr>
                        <a:t>cuống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['t: to', 'e: nan']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209581"/>
                  </a:ext>
                </a:extLst>
              </a:tr>
              <a:tr h="4744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bruises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Thịt </a:t>
                      </a:r>
                      <a:r>
                        <a:rPr lang="en-US" sz="1200" dirty="0" err="1">
                          <a:effectLst/>
                        </a:rPr>
                        <a:t>nấm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['f: </a:t>
                      </a:r>
                      <a:r>
                        <a:rPr lang="en-US" sz="1200" dirty="0" err="1">
                          <a:effectLst/>
                        </a:rPr>
                        <a:t>sợi</a:t>
                      </a:r>
                      <a:r>
                        <a:rPr lang="en-US" sz="1200" dirty="0">
                          <a:effectLst/>
                        </a:rPr>
                        <a:t>', 't: không </a:t>
                      </a:r>
                      <a:r>
                        <a:rPr lang="en-US" sz="1200" dirty="0" err="1">
                          <a:effectLst/>
                        </a:rPr>
                        <a:t>sợi</a:t>
                      </a:r>
                      <a:r>
                        <a:rPr lang="en-US" sz="1200" dirty="0">
                          <a:effectLst/>
                        </a:rPr>
                        <a:t>']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20828789"/>
                  </a:ext>
                </a:extLst>
              </a:tr>
              <a:tr h="4744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gill-spacing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Hoa văn phiến nấm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['c: sát', 'w: xếp chồng']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74783678"/>
                  </a:ext>
                </a:extLst>
              </a:tr>
              <a:tr h="4744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gill-size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Kích cỡ phiến nấm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['b: rộng', 'n: </a:t>
                      </a:r>
                      <a:r>
                        <a:rPr lang="en-US" sz="1200" dirty="0" err="1">
                          <a:effectLst/>
                        </a:rPr>
                        <a:t>hẹp</a:t>
                      </a:r>
                      <a:r>
                        <a:rPr lang="en-US" sz="1200" dirty="0">
                          <a:effectLst/>
                        </a:rPr>
                        <a:t>']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42600201"/>
                  </a:ext>
                </a:extLst>
              </a:tr>
              <a:tr h="95023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gill-attachment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Hình dạng phiến nấm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['f: </a:t>
                      </a:r>
                      <a:r>
                        <a:rPr lang="en-US" sz="1200" dirty="0" err="1">
                          <a:effectLst/>
                        </a:rPr>
                        <a:t>đính</a:t>
                      </a:r>
                      <a:r>
                        <a:rPr lang="en-US" sz="1200" dirty="0">
                          <a:effectLst/>
                        </a:rPr>
                        <a:t> ', 'a: không </a:t>
                      </a:r>
                      <a:r>
                        <a:rPr lang="en-US" sz="1200" dirty="0" err="1">
                          <a:effectLst/>
                        </a:rPr>
                        <a:t>đính</a:t>
                      </a:r>
                      <a:r>
                        <a:rPr lang="en-US" sz="1200" dirty="0">
                          <a:effectLst/>
                        </a:rPr>
                        <a:t>']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54180618"/>
                  </a:ext>
                </a:extLst>
              </a:tr>
              <a:tr h="4744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veil-type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Hình dạng màng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['p: từng </a:t>
                      </a:r>
                      <a:r>
                        <a:rPr lang="en-US" sz="1200" dirty="0" err="1">
                          <a:effectLst/>
                        </a:rPr>
                        <a:t>mảng</a:t>
                      </a:r>
                      <a:r>
                        <a:rPr lang="en-US" sz="1200" dirty="0">
                          <a:effectLst/>
                        </a:rPr>
                        <a:t>']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73877700"/>
                  </a:ext>
                </a:extLst>
              </a:tr>
              <a:tr h="4744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22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</a:rPr>
                        <a:t>class</a:t>
                      </a:r>
                      <a:endParaRPr lang="en-US" sz="1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</a:rPr>
                        <a:t>Phân loại</a:t>
                      </a:r>
                      <a:endParaRPr lang="en-US" sz="1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</a:rPr>
                        <a:t>['e: ăn được', 'p: </a:t>
                      </a:r>
                      <a:r>
                        <a:rPr lang="en-US" sz="1200" dirty="0" err="1">
                          <a:solidFill>
                            <a:srgbClr val="FF0000"/>
                          </a:solidFill>
                          <a:effectLst/>
                        </a:rPr>
                        <a:t>độc</a:t>
                      </a:r>
                      <a:r>
                        <a:rPr lang="en-US" sz="1200" dirty="0">
                          <a:solidFill>
                            <a:srgbClr val="FF0000"/>
                          </a:solidFill>
                          <a:effectLst/>
                        </a:rPr>
                        <a:t> (không ăn được)']</a:t>
                      </a:r>
                      <a:endParaRPr lang="en-US" sz="1200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4370044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05FC3F-A3A5-BA82-E2FF-B67CE2004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</p:spPr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264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13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172A8F-B1FE-C59B-440D-3B82FFF9814E}"/>
              </a:ext>
            </a:extLst>
          </p:cNvPr>
          <p:cNvSpPr txBox="1"/>
          <p:nvPr/>
        </p:nvSpPr>
        <p:spPr>
          <a:xfrm>
            <a:off x="949419" y="828975"/>
            <a:ext cx="8561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 b="1" dirty="0"/>
              <a:t>3.1 Khám phá dữ liệu:</a:t>
            </a:r>
            <a:endParaRPr lang="en-US" sz="28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DEB680-36D9-0A71-694E-9F8BFEA29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57" y="1386773"/>
            <a:ext cx="6585896" cy="25684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8520E31-D349-CCAC-C61A-D10B7C9D86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89" y="3955272"/>
            <a:ext cx="6927232" cy="2745039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CB5B9FB6-2D21-48CB-7026-3C03666F4FE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III. Data analysis (Phân tích dữ liệu)</a:t>
            </a:r>
          </a:p>
        </p:txBody>
      </p:sp>
    </p:spTree>
    <p:extLst>
      <p:ext uri="{BB962C8B-B14F-4D97-AF65-F5344CB8AC3E}">
        <p14:creationId xmlns:p14="http://schemas.microsoft.com/office/powerpoint/2010/main" val="3702203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1106970"/>
          </a:xfrm>
        </p:spPr>
        <p:txBody>
          <a:bodyPr/>
          <a:lstStyle/>
          <a:p>
            <a:r>
              <a:rPr lang="en-US" dirty="0"/>
              <a:t>III. Data analysis (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2E630B-7A28-3AA2-C531-4D7686E4F6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496" y="828975"/>
            <a:ext cx="7772400" cy="60921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C0E38F-54F5-D3B8-A16C-77C48B9882A3}"/>
              </a:ext>
            </a:extLst>
          </p:cNvPr>
          <p:cNvSpPr txBox="1"/>
          <p:nvPr/>
        </p:nvSpPr>
        <p:spPr>
          <a:xfrm>
            <a:off x="949419" y="828975"/>
            <a:ext cx="25775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 b="1" dirty="0"/>
              <a:t>3.1 Khám phá dữ liệu: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397647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15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0386AB-7970-261B-3B52-80C4F586D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347" y="828975"/>
            <a:ext cx="7674234" cy="6029025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9292799C-C7F6-4DFA-63D3-88468DE06F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III. Data analysis (Phân tích dữ liệu)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4D2C03-2173-49E2-C9D5-4C5468CC2BCE}"/>
              </a:ext>
            </a:extLst>
          </p:cNvPr>
          <p:cNvSpPr txBox="1"/>
          <p:nvPr/>
        </p:nvSpPr>
        <p:spPr>
          <a:xfrm>
            <a:off x="949419" y="828975"/>
            <a:ext cx="25775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 b="1" dirty="0"/>
              <a:t>3.1 Khám phá dữ liệu: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672103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16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878D39-E387-97CB-7A2F-809D1ECEA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245" y="828975"/>
            <a:ext cx="7506336" cy="6029025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1A512A33-C952-C451-432F-477FDAB65B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III. Data analysis (Phân tích dữ liệu)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D9B25E-600B-34C9-AA87-EBF2A982F026}"/>
              </a:ext>
            </a:extLst>
          </p:cNvPr>
          <p:cNvSpPr txBox="1"/>
          <p:nvPr/>
        </p:nvSpPr>
        <p:spPr>
          <a:xfrm>
            <a:off x="949419" y="828975"/>
            <a:ext cx="25775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 b="1" dirty="0"/>
              <a:t>3.1 Khám phá dữ liệu: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9137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III. Data analysis (Phân tích dữ liệu)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4EE604-7382-DC4F-D315-7F99E0DE8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198" y="828975"/>
            <a:ext cx="7459301" cy="5949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FAF0B4-39A1-1FAA-6A47-5BA418D1B72F}"/>
              </a:ext>
            </a:extLst>
          </p:cNvPr>
          <p:cNvSpPr txBox="1"/>
          <p:nvPr/>
        </p:nvSpPr>
        <p:spPr>
          <a:xfrm>
            <a:off x="949419" y="828975"/>
            <a:ext cx="25775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 b="1" dirty="0"/>
              <a:t>3.1 Khám phá dữ liệu: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322655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III. Data analysis (Phân tích dữ liệu)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18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F7AC69-E74E-AF7C-8C07-DE5B291C48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850" y="828975"/>
            <a:ext cx="7385996" cy="58871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180DAA-B26A-88B1-3851-5557C5C36C8B}"/>
              </a:ext>
            </a:extLst>
          </p:cNvPr>
          <p:cNvSpPr txBox="1"/>
          <p:nvPr/>
        </p:nvSpPr>
        <p:spPr>
          <a:xfrm>
            <a:off x="949419" y="828975"/>
            <a:ext cx="25775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 b="1" dirty="0"/>
              <a:t>3.1 Khám phá dữ liệu: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37488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III. Data analysis (Phân tích dữ liệu)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19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6B41B1-DF23-AB6A-2594-DBE5B7DD2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959" y="828975"/>
            <a:ext cx="6058627" cy="62453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990B55-8126-4B81-4CA5-71CB244E6DD2}"/>
              </a:ext>
            </a:extLst>
          </p:cNvPr>
          <p:cNvSpPr txBox="1"/>
          <p:nvPr/>
        </p:nvSpPr>
        <p:spPr>
          <a:xfrm>
            <a:off x="1036863" y="1274739"/>
            <a:ext cx="43189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Nhân xét:</a:t>
            </a:r>
          </a:p>
          <a:p>
            <a:pPr marL="285750" indent="-285750">
              <a:buFontTx/>
              <a:buChar char="-"/>
            </a:pPr>
            <a:r>
              <a:rPr lang="en-US" dirty="0"/>
              <a:t>Ta thấy các features không ảnh hưởng quá nhiều đến biến class. (&lt;0.5)</a:t>
            </a:r>
          </a:p>
          <a:p>
            <a:pPr marL="285750" indent="-285750">
              <a:buFontTx/>
              <a:buChar char="-"/>
            </a:pPr>
            <a:r>
              <a:rPr lang="en-US" dirty="0"/>
              <a:t>Riêng có 2 features có chỉ số </a:t>
            </a:r>
            <a:r>
              <a:rPr lang="en-US" dirty="0" err="1"/>
              <a:t>cor</a:t>
            </a:r>
            <a:r>
              <a:rPr lang="en-US" dirty="0"/>
              <a:t> &gt; 0.5 và &lt;-0.5: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Gill-size = 5.4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Gill-color = -0.53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921A47-61BB-4B19-A781-C5C54226B46B}"/>
              </a:ext>
            </a:extLst>
          </p:cNvPr>
          <p:cNvSpPr txBox="1"/>
          <p:nvPr/>
        </p:nvSpPr>
        <p:spPr>
          <a:xfrm>
            <a:off x="949418" y="828975"/>
            <a:ext cx="5886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 b="1" dirty="0"/>
              <a:t>3.1 Khám phá dữ liệu: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890655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480131"/>
          </a:xfrm>
        </p:spPr>
        <p:txBody>
          <a:bodyPr/>
          <a:lstStyle/>
          <a:p>
            <a:r>
              <a:rPr lang="en-US" sz="2800" dirty="0"/>
              <a:t>GIỚI THIỆU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9418" y="1671926"/>
            <a:ext cx="10462477" cy="5182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/>
              <a:t>Business Understanding (</a:t>
            </a:r>
            <a:r>
              <a:rPr lang="en-US" sz="2800" dirty="0" err="1"/>
              <a:t>Hiểu</a:t>
            </a:r>
            <a:r>
              <a:rPr lang="en-US" sz="2800" dirty="0"/>
              <a:t> </a:t>
            </a:r>
            <a:r>
              <a:rPr lang="en-US" sz="2800" dirty="0" err="1"/>
              <a:t>biết</a:t>
            </a:r>
            <a:r>
              <a:rPr lang="en-US" sz="2800" dirty="0"/>
              <a:t> </a:t>
            </a:r>
            <a:r>
              <a:rPr lang="en-US" sz="2800" dirty="0" err="1"/>
              <a:t>về</a:t>
            </a:r>
            <a:r>
              <a:rPr lang="en-US" sz="2800" dirty="0"/>
              <a:t> </a:t>
            </a:r>
            <a:r>
              <a:rPr lang="en-US" sz="2800" dirty="0" err="1"/>
              <a:t>Kinh</a:t>
            </a:r>
            <a:r>
              <a:rPr lang="en-US" sz="2800" dirty="0"/>
              <a:t> </a:t>
            </a:r>
            <a:r>
              <a:rPr lang="en-US" sz="2800" dirty="0" err="1"/>
              <a:t>doanh</a:t>
            </a:r>
            <a:r>
              <a:rPr lang="en-US" sz="2800" dirty="0"/>
              <a:t>)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/>
              <a:t>Data Understanding (</a:t>
            </a:r>
            <a:r>
              <a:rPr lang="en-US" sz="2800" dirty="0" err="1"/>
              <a:t>Hiểu</a:t>
            </a:r>
            <a:r>
              <a:rPr lang="en-US" sz="2800" dirty="0"/>
              <a:t> </a:t>
            </a:r>
            <a:r>
              <a:rPr lang="en-US" sz="2800" dirty="0" err="1"/>
              <a:t>biết</a:t>
            </a:r>
            <a:r>
              <a:rPr lang="en-US" sz="2800" dirty="0"/>
              <a:t> </a:t>
            </a:r>
            <a:r>
              <a:rPr lang="en-US" sz="2800" dirty="0" err="1"/>
              <a:t>về</a:t>
            </a:r>
            <a:r>
              <a:rPr lang="en-US" sz="2800" dirty="0"/>
              <a:t> </a:t>
            </a:r>
            <a:r>
              <a:rPr lang="en-US" sz="2800" dirty="0" err="1"/>
              <a:t>Dữ</a:t>
            </a:r>
            <a:r>
              <a:rPr lang="en-US" sz="2800" dirty="0"/>
              <a:t> </a:t>
            </a:r>
            <a:r>
              <a:rPr lang="en-US" sz="2800" dirty="0" err="1"/>
              <a:t>liệu</a:t>
            </a:r>
            <a:r>
              <a:rPr lang="en-US" sz="2800" dirty="0"/>
              <a:t>)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/>
              <a:t>Data Analysis (Phân tích Dữ liệu)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/>
              <a:t>Solution Approach (Tiếp </a:t>
            </a:r>
            <a:r>
              <a:rPr lang="en-US" sz="2800" dirty="0" err="1"/>
              <a:t>cận</a:t>
            </a:r>
            <a:r>
              <a:rPr lang="en-US" sz="2800" dirty="0"/>
              <a:t> phân tích)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/>
              <a:t>Modelling &amp; Evaluation (Lập </a:t>
            </a:r>
            <a:r>
              <a:rPr lang="en-US" sz="2800" dirty="0" err="1"/>
              <a:t>mô</a:t>
            </a:r>
            <a:r>
              <a:rPr lang="en-US" sz="2800" dirty="0"/>
              <a:t> hình &amp; Đánh giá)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/>
              <a:t>TEST CÁC BỘ FEATURES KHÁC NHAU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r>
              <a:rPr lang="en-US" sz="2800" dirty="0"/>
              <a:t>KẾT LUẬN</a:t>
            </a:r>
          </a:p>
          <a:p>
            <a:pPr marL="514350" indent="-514350">
              <a:lnSpc>
                <a:spcPct val="150000"/>
              </a:lnSpc>
              <a:buFont typeface="+mj-lt"/>
              <a:buAutoNum type="romanUcPeriod"/>
            </a:pPr>
            <a:endParaRPr lang="en-US" sz="28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AC6212-9CE1-0FC9-CCB1-0F0526B1B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</p:spPr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9798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III. Data analysis (Phân tích dữ liệu)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20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5F09D0-3DDE-0E0B-132C-A8262D3F8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811" y="1009377"/>
            <a:ext cx="6293571" cy="57506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0A3573-1F85-F814-68C1-CFAA25B6C146}"/>
              </a:ext>
            </a:extLst>
          </p:cNvPr>
          <p:cNvSpPr txBox="1"/>
          <p:nvPr/>
        </p:nvSpPr>
        <p:spPr>
          <a:xfrm>
            <a:off x="844618" y="1543050"/>
            <a:ext cx="41043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 err="1"/>
              <a:t>Vẽ</a:t>
            </a:r>
            <a:r>
              <a:rPr lang="en-US" sz="2000" dirty="0"/>
              <a:t> biểu đồ </a:t>
            </a:r>
            <a:r>
              <a:rPr lang="en-US" sz="2000" dirty="0" err="1"/>
              <a:t>tần</a:t>
            </a:r>
            <a:r>
              <a:rPr lang="en-US" sz="2000" dirty="0"/>
              <a:t> </a:t>
            </a:r>
            <a:r>
              <a:rPr lang="en-US" sz="2000" dirty="0" err="1"/>
              <a:t>suất</a:t>
            </a:r>
            <a:r>
              <a:rPr lang="en-US" sz="2000" dirty="0"/>
              <a:t> với mọi biến đối với feature “gill-color”:</a:t>
            </a:r>
          </a:p>
          <a:p>
            <a:r>
              <a:rPr lang="en-US" sz="2000" b="1" dirty="0"/>
              <a:t>=&gt; Dữ liệu cân bằng.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53ED34-B87B-E3DF-F653-33CC70E281AE}"/>
              </a:ext>
            </a:extLst>
          </p:cNvPr>
          <p:cNvSpPr txBox="1"/>
          <p:nvPr/>
        </p:nvSpPr>
        <p:spPr>
          <a:xfrm>
            <a:off x="949418" y="828975"/>
            <a:ext cx="5886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 b="1" dirty="0"/>
              <a:t>3.1 Khám phá dữ liệu: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1936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III. Data analysis (Phân tích dữ liệu)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21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0A3573-1F85-F814-68C1-CFAA25B6C146}"/>
              </a:ext>
            </a:extLst>
          </p:cNvPr>
          <p:cNvSpPr txBox="1"/>
          <p:nvPr/>
        </p:nvSpPr>
        <p:spPr>
          <a:xfrm>
            <a:off x="949418" y="1649186"/>
            <a:ext cx="3532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Vẽ</a:t>
            </a:r>
            <a:r>
              <a:rPr lang="en-US" dirty="0"/>
              <a:t> biểu đồ </a:t>
            </a:r>
            <a:r>
              <a:rPr lang="en-US" dirty="0" err="1"/>
              <a:t>tần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 với mọi biến đối với feature “gill-size”:</a:t>
            </a:r>
          </a:p>
          <a:p>
            <a:r>
              <a:rPr lang="en-US" b="1" dirty="0"/>
              <a:t>=&gt; Dữ liệu cân bằng.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A5AD2B-A3FA-2E03-99B6-186CFE310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9749" y="1286301"/>
            <a:ext cx="6306430" cy="36485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0830A7-AA09-7E86-B5DA-2965B6F73473}"/>
              </a:ext>
            </a:extLst>
          </p:cNvPr>
          <p:cNvSpPr txBox="1"/>
          <p:nvPr/>
        </p:nvSpPr>
        <p:spPr>
          <a:xfrm>
            <a:off x="949418" y="828975"/>
            <a:ext cx="58868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800" b="1" dirty="0"/>
              <a:t>3.1 Khám phá dữ liệu: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220824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III. Data analysis (Phân tích dữ liệu)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172A8F-B1FE-C59B-440D-3B82FFF9814E}"/>
              </a:ext>
            </a:extLst>
          </p:cNvPr>
          <p:cNvSpPr txBox="1"/>
          <p:nvPr/>
        </p:nvSpPr>
        <p:spPr>
          <a:xfrm>
            <a:off x="949418" y="828974"/>
            <a:ext cx="9172482" cy="4374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VN" sz="2800" b="1" dirty="0"/>
              <a:t>3.</a:t>
            </a:r>
            <a:r>
              <a:rPr lang="en-US" sz="2800" b="1" dirty="0"/>
              <a:t>2</a:t>
            </a:r>
            <a:r>
              <a:rPr lang="en-VN" sz="2800" b="1" dirty="0"/>
              <a:t> </a:t>
            </a:r>
            <a:r>
              <a:rPr lang="en-US" sz="2800" b="1" dirty="0"/>
              <a:t>Chuẩn bị dữ liệu (Data – Preparation)</a:t>
            </a:r>
            <a:r>
              <a:rPr lang="en-VN" sz="2800" b="1" dirty="0"/>
              <a:t>:</a:t>
            </a:r>
            <a:endParaRPr lang="en-US" sz="2800" b="1" dirty="0"/>
          </a:p>
          <a:p>
            <a:pPr>
              <a:lnSpc>
                <a:spcPct val="150000"/>
              </a:lnSpc>
            </a:pPr>
            <a:r>
              <a:rPr lang="en-US" sz="2000" b="1" dirty="0"/>
              <a:t>3.2.1 Xử lý dữ liệu (Data – </a:t>
            </a:r>
            <a:r>
              <a:rPr lang="en-US" sz="2000" b="1" dirty="0" err="1"/>
              <a:t>Wraggling</a:t>
            </a:r>
            <a:r>
              <a:rPr lang="en-US" sz="2000" b="1" dirty="0"/>
              <a:t>):</a:t>
            </a:r>
            <a:endParaRPr lang="en-VN" sz="2000" b="1" dirty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VN" sz="2000" dirty="0"/>
              <a:t>Dựa vào biểu đồ tần suất của từng cột dữ liệu, ta thấy rằng: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VN" sz="2000" dirty="0"/>
              <a:t>Cột veil-type chỉ có duy nhất 1 biến =&gt; Không có giá trị dự đoán, tiến hành </a:t>
            </a:r>
            <a:r>
              <a:rPr lang="en-VN" sz="2000" b="1" dirty="0"/>
              <a:t>loại bỏ cột veil-type.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VN" sz="2000" dirty="0"/>
              <a:t>Cột stalk-root: Có 2480 giá trị ? (dữ liệu thiếu).</a:t>
            </a:r>
          </a:p>
          <a:p>
            <a:pPr marL="1200150" lvl="2" indent="-285750">
              <a:lnSpc>
                <a:spcPct val="150000"/>
              </a:lnSpc>
              <a:buFont typeface="Symbol" pitchFamily="2" charset="2"/>
              <a:buChar char="Þ"/>
            </a:pPr>
            <a:r>
              <a:rPr lang="en-VN" sz="2000" dirty="0"/>
              <a:t>Vì lượng dữ liệu thiếu quá nhiều, nên ta </a:t>
            </a:r>
            <a:r>
              <a:rPr lang="en-VN" sz="2000" b="1" dirty="0"/>
              <a:t>không thể loại bỏ</a:t>
            </a:r>
            <a:r>
              <a:rPr lang="en-VN" sz="2000" dirty="0"/>
              <a:t> nó đi vì sẽ ảnh hưởng tới bộ dữ liệu.</a:t>
            </a:r>
          </a:p>
          <a:p>
            <a:pPr marL="1200150" lvl="2" indent="-285750">
              <a:lnSpc>
                <a:spcPct val="150000"/>
              </a:lnSpc>
              <a:buFont typeface="Symbol" pitchFamily="2" charset="2"/>
              <a:buChar char="Þ"/>
            </a:pPr>
            <a:r>
              <a:rPr lang="en-VN" sz="2000" b="1" dirty="0"/>
              <a:t>Thay thế giá trị</a:t>
            </a:r>
            <a:r>
              <a:rPr lang="en-US" sz="2000" b="1" dirty="0"/>
              <a:t>: </a:t>
            </a:r>
            <a:r>
              <a:rPr lang="en-VN" sz="2000" b="1" dirty="0"/>
              <a:t> ? = missing</a:t>
            </a:r>
          </a:p>
        </p:txBody>
      </p:sp>
    </p:spTree>
    <p:extLst>
      <p:ext uri="{BB962C8B-B14F-4D97-AF65-F5344CB8AC3E}">
        <p14:creationId xmlns:p14="http://schemas.microsoft.com/office/powerpoint/2010/main" val="3912710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III. Data analysis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23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B8E37E-515A-E140-E3E5-7D708B98CFB7}"/>
              </a:ext>
            </a:extLst>
          </p:cNvPr>
          <p:cNvSpPr txBox="1"/>
          <p:nvPr/>
        </p:nvSpPr>
        <p:spPr>
          <a:xfrm>
            <a:off x="949419" y="990600"/>
            <a:ext cx="979170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VN" sz="2800" b="1" dirty="0"/>
              <a:t>3.2 C</a:t>
            </a:r>
            <a:r>
              <a:rPr lang="en-US" sz="2800" b="1" dirty="0" err="1"/>
              <a:t>huẩn</a:t>
            </a:r>
            <a:r>
              <a:rPr lang="en-US" sz="2800" b="1" dirty="0"/>
              <a:t> bị dữ liệu</a:t>
            </a:r>
            <a:r>
              <a:rPr lang="en-VN" sz="2800" b="1" dirty="0"/>
              <a:t>:</a:t>
            </a:r>
            <a:endParaRPr lang="en-US" sz="2800" b="1" dirty="0"/>
          </a:p>
          <a:p>
            <a:pPr>
              <a:lnSpc>
                <a:spcPct val="150000"/>
              </a:lnSpc>
            </a:pPr>
            <a:r>
              <a:rPr lang="en-US" sz="2000" b="1" dirty="0"/>
              <a:t>3.2.2 Chuyển đổi </a:t>
            </a:r>
            <a:r>
              <a:rPr lang="en-US" sz="2000" b="1" dirty="0" err="1"/>
              <a:t>thuộc</a:t>
            </a:r>
            <a:r>
              <a:rPr lang="en-US" sz="2000" b="1" dirty="0"/>
              <a:t> tính dữ liệu: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/>
              <a:t>Các </a:t>
            </a:r>
            <a:r>
              <a:rPr lang="en-US" sz="2000" dirty="0" err="1"/>
              <a:t>thuộc</a:t>
            </a:r>
            <a:r>
              <a:rPr lang="en-US" sz="2000" dirty="0"/>
              <a:t> tính của từng features:</a:t>
            </a:r>
          </a:p>
          <a:p>
            <a:endParaRPr lang="en-VN" sz="2000" dirty="0"/>
          </a:p>
          <a:p>
            <a:endParaRPr lang="en-VN" sz="2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233C46-5F6F-872E-5A1A-43FA388CC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689" y="987879"/>
            <a:ext cx="4777799" cy="587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882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1051570"/>
          </a:xfrm>
        </p:spPr>
        <p:txBody>
          <a:bodyPr/>
          <a:lstStyle/>
          <a:p>
            <a:r>
              <a:rPr lang="en-US" sz="3000" dirty="0"/>
              <a:t>III. Data analysis</a:t>
            </a:r>
          </a:p>
          <a:p>
            <a:endParaRPr lang="en-US" sz="3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24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B8E37E-515A-E140-E3E5-7D708B98CFB7}"/>
              </a:ext>
            </a:extLst>
          </p:cNvPr>
          <p:cNvSpPr txBox="1"/>
          <p:nvPr/>
        </p:nvSpPr>
        <p:spPr>
          <a:xfrm>
            <a:off x="1012012" y="729813"/>
            <a:ext cx="9791700" cy="2066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VN" sz="2800" b="1" dirty="0"/>
              <a:t>3.2 C</a:t>
            </a:r>
            <a:r>
              <a:rPr lang="en-US" sz="2800" b="1" dirty="0" err="1"/>
              <a:t>huẩn</a:t>
            </a:r>
            <a:r>
              <a:rPr lang="en-US" sz="2800" b="1" dirty="0"/>
              <a:t> bị dữ liệu</a:t>
            </a:r>
            <a:r>
              <a:rPr lang="en-VN" sz="2800" b="1" dirty="0"/>
              <a:t>:</a:t>
            </a:r>
            <a:endParaRPr lang="en-US" sz="2800" b="1" dirty="0"/>
          </a:p>
          <a:p>
            <a:pPr>
              <a:lnSpc>
                <a:spcPct val="150000"/>
              </a:lnSpc>
            </a:pPr>
            <a:r>
              <a:rPr lang="en-US" sz="2000" b="1" dirty="0"/>
              <a:t>3.2.2 Chuyển đổi </a:t>
            </a:r>
            <a:r>
              <a:rPr lang="en-US" sz="2000" b="1" dirty="0" err="1"/>
              <a:t>thuộc</a:t>
            </a:r>
            <a:r>
              <a:rPr lang="en-US" sz="2000" b="1" dirty="0"/>
              <a:t> tính dữ liệu:</a:t>
            </a:r>
          </a:p>
          <a:p>
            <a:pPr>
              <a:lnSpc>
                <a:spcPct val="150000"/>
              </a:lnSpc>
            </a:pPr>
            <a:endParaRPr lang="en-VN" sz="2000" dirty="0"/>
          </a:p>
          <a:p>
            <a:pPr>
              <a:lnSpc>
                <a:spcPct val="150000"/>
              </a:lnSpc>
            </a:pPr>
            <a:endParaRPr lang="en-V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4B2F85-E7B7-D12F-B49C-E95656FEFB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19" y="2319919"/>
            <a:ext cx="9854293" cy="19213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A894CA-3F06-05BD-47A9-7AFDDA4C3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12" y="4908489"/>
            <a:ext cx="10512076" cy="1917821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0F71611B-DE19-CD89-2C3E-F7D2E69FDCF4}"/>
              </a:ext>
            </a:extLst>
          </p:cNvPr>
          <p:cNvSpPr/>
          <p:nvPr/>
        </p:nvSpPr>
        <p:spPr>
          <a:xfrm>
            <a:off x="5200650" y="4294414"/>
            <a:ext cx="383721" cy="50575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8B885A-BC1C-3FF0-F95C-1E4BDBB54FB0}"/>
              </a:ext>
            </a:extLst>
          </p:cNvPr>
          <p:cNvSpPr txBox="1"/>
          <p:nvPr/>
        </p:nvSpPr>
        <p:spPr>
          <a:xfrm>
            <a:off x="1012012" y="1842265"/>
            <a:ext cx="9854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Sử dụng thư viện </a:t>
            </a:r>
            <a:r>
              <a:rPr lang="en-US" dirty="0" err="1"/>
              <a:t>Sklearn.preprocessing.LabelEncoder</a:t>
            </a:r>
            <a:r>
              <a:rPr lang="en-US" dirty="0"/>
              <a:t>() để chuyển đổi </a:t>
            </a:r>
            <a:r>
              <a:rPr lang="en-US" dirty="0" err="1"/>
              <a:t>thuộc</a:t>
            </a:r>
            <a:r>
              <a:rPr lang="en-US" dirty="0"/>
              <a:t> tính dữ liệu:</a:t>
            </a:r>
          </a:p>
        </p:txBody>
      </p:sp>
    </p:spTree>
    <p:extLst>
      <p:ext uri="{BB962C8B-B14F-4D97-AF65-F5344CB8AC3E}">
        <p14:creationId xmlns:p14="http://schemas.microsoft.com/office/powerpoint/2010/main" val="13875386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1051570"/>
          </a:xfrm>
        </p:spPr>
        <p:txBody>
          <a:bodyPr/>
          <a:lstStyle/>
          <a:p>
            <a:r>
              <a:rPr lang="en-US" sz="3000" dirty="0"/>
              <a:t>III. Data analysis</a:t>
            </a:r>
          </a:p>
          <a:p>
            <a:endParaRPr lang="en-US" sz="3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25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B8E37E-515A-E140-E3E5-7D708B98CFB7}"/>
              </a:ext>
            </a:extLst>
          </p:cNvPr>
          <p:cNvSpPr txBox="1"/>
          <p:nvPr/>
        </p:nvSpPr>
        <p:spPr>
          <a:xfrm>
            <a:off x="949419" y="894035"/>
            <a:ext cx="9791700" cy="1604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VN" sz="2800" b="1" dirty="0"/>
              <a:t>3.2 C</a:t>
            </a:r>
            <a:r>
              <a:rPr lang="en-US" sz="2800" b="1" dirty="0" err="1"/>
              <a:t>huẩn</a:t>
            </a:r>
            <a:r>
              <a:rPr lang="en-US" sz="2800" b="1" dirty="0"/>
              <a:t> bị dữ liệu</a:t>
            </a:r>
            <a:r>
              <a:rPr lang="en-VN" sz="2800" b="1" dirty="0"/>
              <a:t>:</a:t>
            </a:r>
            <a:endParaRPr lang="en-US" sz="2800" b="1" dirty="0"/>
          </a:p>
          <a:p>
            <a:pPr>
              <a:lnSpc>
                <a:spcPct val="150000"/>
              </a:lnSpc>
            </a:pPr>
            <a:r>
              <a:rPr lang="en-US" sz="2000" b="1" dirty="0"/>
              <a:t>3.2.2) Chuyển đổi </a:t>
            </a:r>
            <a:r>
              <a:rPr lang="en-US" sz="2000" b="1" dirty="0" err="1"/>
              <a:t>thuộc</a:t>
            </a:r>
            <a:r>
              <a:rPr lang="en-US" sz="2000" b="1" dirty="0"/>
              <a:t> tính dữ liệu: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- </a:t>
            </a:r>
            <a:r>
              <a:rPr lang="en-US" sz="2000" dirty="0" err="1"/>
              <a:t>Trực</a:t>
            </a:r>
            <a:r>
              <a:rPr lang="en-US" sz="2000" dirty="0"/>
              <a:t> </a:t>
            </a:r>
            <a:r>
              <a:rPr lang="en-US" sz="2000" dirty="0" err="1"/>
              <a:t>quan</a:t>
            </a:r>
            <a:r>
              <a:rPr lang="en-US" sz="2000" dirty="0"/>
              <a:t> hóa phân bố của các biến </a:t>
            </a:r>
            <a:r>
              <a:rPr lang="en-US" sz="2000" dirty="0" err="1"/>
              <a:t>theo</a:t>
            </a:r>
            <a:r>
              <a:rPr lang="en-US" sz="2000" dirty="0"/>
              <a:t> class</a:t>
            </a:r>
            <a:endParaRPr lang="en-VN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079E0E-1EED-0015-FAA2-1C6E9FD76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419" y="2702379"/>
            <a:ext cx="10033693" cy="411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9121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IV. Solution Approach (</a:t>
            </a:r>
            <a:r>
              <a:rPr lang="en-US" sz="3000" dirty="0" err="1"/>
              <a:t>Phương</a:t>
            </a:r>
            <a:r>
              <a:rPr lang="en-US" sz="3000" dirty="0"/>
              <a:t> </a:t>
            </a:r>
            <a:r>
              <a:rPr lang="en-US" sz="3000" dirty="0" err="1"/>
              <a:t>pháp</a:t>
            </a:r>
            <a:r>
              <a:rPr lang="en-US" sz="3000" dirty="0"/>
              <a:t> </a:t>
            </a:r>
            <a:r>
              <a:rPr lang="en-US" sz="3000" dirty="0" err="1"/>
              <a:t>Giải</a:t>
            </a:r>
            <a:r>
              <a:rPr lang="en-US" sz="3000" dirty="0"/>
              <a:t> </a:t>
            </a:r>
            <a:r>
              <a:rPr lang="en-US" sz="3000" dirty="0" err="1"/>
              <a:t>quyết</a:t>
            </a:r>
            <a:r>
              <a:rPr lang="en-US" sz="3000" dirty="0"/>
              <a:t> </a:t>
            </a:r>
            <a:r>
              <a:rPr lang="en-US" sz="3000" dirty="0" err="1"/>
              <a:t>vấn</a:t>
            </a:r>
            <a:r>
              <a:rPr lang="en-US" sz="3000" dirty="0"/>
              <a:t> </a:t>
            </a:r>
            <a:r>
              <a:rPr lang="en-US" sz="3000" dirty="0" err="1"/>
              <a:t>đề</a:t>
            </a:r>
            <a:r>
              <a:rPr lang="en-US" sz="3000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26</a:t>
            </a:fld>
            <a:endParaRPr lang="en-US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949419" y="861035"/>
            <a:ext cx="10619448" cy="31149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/>
              <a:t>Các thuật toán </a:t>
            </a:r>
            <a:r>
              <a:rPr lang="en-US" sz="2000" b="1" dirty="0" err="1"/>
              <a:t>lựa</a:t>
            </a:r>
            <a:r>
              <a:rPr lang="en-US" sz="2000" b="1" dirty="0"/>
              <a:t> chọn: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Logistics Regression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KNN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Decision Tree</a:t>
            </a:r>
          </a:p>
          <a:p>
            <a:pPr lvl="1">
              <a:lnSpc>
                <a:spcPct val="150000"/>
              </a:lnSpc>
            </a:pPr>
            <a:r>
              <a:rPr lang="en-US" sz="2000" dirty="0" err="1"/>
              <a:t>Catboost</a:t>
            </a: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US" sz="2000" dirty="0"/>
              <a:t>DNN</a:t>
            </a:r>
          </a:p>
          <a:p>
            <a:pPr lvl="1"/>
            <a:endParaRPr lang="en-US" sz="2000" b="1" dirty="0"/>
          </a:p>
          <a:p>
            <a:pPr lvl="1"/>
            <a:endParaRPr lang="en-US" sz="2000" b="1" dirty="0"/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949419" y="3976006"/>
            <a:ext cx="10619448" cy="28819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6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27228"/>
              </a:buClr>
              <a:buFont typeface="Arial" panose="020B0604020202020204" pitchFamily="34" charset="0"/>
              <a:buChar char="•"/>
              <a:defRPr sz="1400" kern="1200">
                <a:solidFill>
                  <a:srgbClr val="36365C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2000" b="1" dirty="0" err="1"/>
              <a:t>Mô</a:t>
            </a:r>
            <a:r>
              <a:rPr lang="en-US" sz="2000" b="1" dirty="0"/>
              <a:t> </a:t>
            </a:r>
            <a:r>
              <a:rPr lang="en-US" sz="2000" b="1" dirty="0" err="1"/>
              <a:t>tả</a:t>
            </a:r>
            <a:r>
              <a:rPr lang="en-US" sz="2000" b="1" dirty="0"/>
              <a:t> </a:t>
            </a:r>
            <a:r>
              <a:rPr lang="en-US" sz="2000" b="1" dirty="0" err="1"/>
              <a:t>kỹ</a:t>
            </a:r>
            <a:r>
              <a:rPr lang="en-US" sz="2000" b="1" dirty="0"/>
              <a:t> </a:t>
            </a:r>
            <a:r>
              <a:rPr lang="en-US" sz="2000" b="1" dirty="0" err="1"/>
              <a:t>thuật</a:t>
            </a:r>
            <a:r>
              <a:rPr lang="en-US" sz="2000" b="1" dirty="0"/>
              <a:t>:</a:t>
            </a:r>
          </a:p>
          <a:p>
            <a:pPr lvl="1">
              <a:lnSpc>
                <a:spcPct val="150000"/>
              </a:lnSpc>
            </a:pPr>
            <a:r>
              <a:rPr lang="en-US" sz="2000" dirty="0" err="1"/>
              <a:t>Ngôn</a:t>
            </a:r>
            <a:r>
              <a:rPr lang="en-US" sz="2000" dirty="0"/>
              <a:t> </a:t>
            </a:r>
            <a:r>
              <a:rPr lang="en-US" sz="2000" dirty="0" err="1"/>
              <a:t>ngữ</a:t>
            </a:r>
            <a:r>
              <a:rPr lang="en-US" sz="2000" dirty="0"/>
              <a:t> </a:t>
            </a:r>
            <a:r>
              <a:rPr lang="en-US" sz="2000" dirty="0" err="1"/>
              <a:t>lập</a:t>
            </a:r>
            <a:r>
              <a:rPr lang="en-US" sz="2000" dirty="0"/>
              <a:t> </a:t>
            </a:r>
            <a:r>
              <a:rPr lang="en-US" sz="2000" dirty="0" err="1"/>
              <a:t>trình</a:t>
            </a:r>
            <a:r>
              <a:rPr lang="en-US" sz="2000" dirty="0"/>
              <a:t>: </a:t>
            </a:r>
            <a:r>
              <a:rPr lang="en-US" sz="2000" b="1" dirty="0"/>
              <a:t>Python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Packages, framework: </a:t>
            </a:r>
            <a:r>
              <a:rPr lang="en-US" sz="2000" b="1" dirty="0"/>
              <a:t>Pandas, </a:t>
            </a:r>
            <a:r>
              <a:rPr lang="en-US" sz="2000" b="1" dirty="0" err="1"/>
              <a:t>Sklearn</a:t>
            </a:r>
            <a:r>
              <a:rPr lang="en-US" sz="2000" b="1" dirty="0"/>
              <a:t>, </a:t>
            </a:r>
            <a:r>
              <a:rPr lang="en-US" sz="2000" b="1" dirty="0" err="1"/>
              <a:t>Numpy</a:t>
            </a:r>
            <a:r>
              <a:rPr lang="en-US" sz="2000" b="1" dirty="0"/>
              <a:t>, </a:t>
            </a:r>
            <a:r>
              <a:rPr lang="en-US" sz="2000" b="1" dirty="0" err="1"/>
              <a:t>Tensorflow</a:t>
            </a:r>
            <a:r>
              <a:rPr lang="en-US" sz="2000" b="1" dirty="0"/>
              <a:t>, Matplotlib, Seaborn</a:t>
            </a:r>
            <a:r>
              <a:rPr lang="en-US" sz="2000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sz="2000" dirty="0"/>
              <a:t>So sánh chỉ sổ f1-score, recall-score, precision-score để </a:t>
            </a:r>
            <a:r>
              <a:rPr lang="en-US" sz="2000" dirty="0" err="1"/>
              <a:t>lựa</a:t>
            </a:r>
            <a:r>
              <a:rPr lang="en-US" sz="2000" dirty="0"/>
              <a:t> chọn thuật toán tốt nhất.</a:t>
            </a:r>
          </a:p>
        </p:txBody>
      </p:sp>
    </p:spTree>
    <p:extLst>
      <p:ext uri="{BB962C8B-B14F-4D97-AF65-F5344CB8AC3E}">
        <p14:creationId xmlns:p14="http://schemas.microsoft.com/office/powerpoint/2010/main" val="2642451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1051570"/>
          </a:xfrm>
        </p:spPr>
        <p:txBody>
          <a:bodyPr/>
          <a:lstStyle/>
          <a:p>
            <a:r>
              <a:rPr lang="en-US" sz="3000" dirty="0"/>
              <a:t>III. Data analysis</a:t>
            </a:r>
          </a:p>
          <a:p>
            <a:endParaRPr lang="en-US" sz="3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27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B8E37E-515A-E140-E3E5-7D708B98CFB7}"/>
              </a:ext>
            </a:extLst>
          </p:cNvPr>
          <p:cNvSpPr txBox="1"/>
          <p:nvPr/>
        </p:nvSpPr>
        <p:spPr>
          <a:xfrm>
            <a:off x="949419" y="894035"/>
            <a:ext cx="9791700" cy="1143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VN" sz="2800" b="1" dirty="0"/>
              <a:t>3.2 C</a:t>
            </a:r>
            <a:r>
              <a:rPr lang="en-US" sz="2800" b="1" dirty="0" err="1"/>
              <a:t>huẩn</a:t>
            </a:r>
            <a:r>
              <a:rPr lang="en-US" sz="2800" b="1" dirty="0"/>
              <a:t> bị dữ liệu</a:t>
            </a:r>
            <a:r>
              <a:rPr lang="en-VN" sz="2800" b="1" dirty="0"/>
              <a:t>:</a:t>
            </a:r>
            <a:endParaRPr lang="en-US" sz="2800" b="1" dirty="0"/>
          </a:p>
          <a:p>
            <a:pPr>
              <a:lnSpc>
                <a:spcPct val="150000"/>
              </a:lnSpc>
            </a:pPr>
            <a:r>
              <a:rPr lang="en-US" sz="2000" b="1" dirty="0"/>
              <a:t>3.2.3 Chia nhỏ dữ liệu: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97CF9AF9-4E7E-D0B8-6AD7-3A94E060E2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9857951"/>
              </p:ext>
            </p:extLst>
          </p:nvPr>
        </p:nvGraphicFramePr>
        <p:xfrm>
          <a:off x="1077685" y="2225991"/>
          <a:ext cx="6260486" cy="40368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15287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V. Modelling &amp; Evaluation (</a:t>
            </a:r>
            <a:r>
              <a:rPr lang="en-US" sz="3000" dirty="0" err="1"/>
              <a:t>Lập</a:t>
            </a:r>
            <a:r>
              <a:rPr lang="en-US" sz="3000" dirty="0"/>
              <a:t> </a:t>
            </a:r>
            <a:r>
              <a:rPr lang="en-US" sz="3000" dirty="0" err="1"/>
              <a:t>mô</a:t>
            </a:r>
            <a:r>
              <a:rPr lang="en-US" sz="3000" dirty="0"/>
              <a:t> </a:t>
            </a:r>
            <a:r>
              <a:rPr lang="en-US" sz="3000" dirty="0" err="1"/>
              <a:t>hình</a:t>
            </a:r>
            <a:r>
              <a:rPr lang="en-US" sz="3000" dirty="0"/>
              <a:t> &amp; </a:t>
            </a:r>
            <a:r>
              <a:rPr lang="en-US" sz="3000" dirty="0" err="1"/>
              <a:t>Đánh</a:t>
            </a:r>
            <a:r>
              <a:rPr lang="en-US" sz="3000" dirty="0"/>
              <a:t> </a:t>
            </a:r>
            <a:r>
              <a:rPr lang="en-US" sz="3000" dirty="0" err="1"/>
              <a:t>giá</a:t>
            </a:r>
            <a:r>
              <a:rPr lang="en-US" sz="3000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605B51-D92A-181D-3AF9-AC6533DA0D33}"/>
              </a:ext>
            </a:extLst>
          </p:cNvPr>
          <p:cNvSpPr txBox="1"/>
          <p:nvPr/>
        </p:nvSpPr>
        <p:spPr>
          <a:xfrm>
            <a:off x="949419" y="763839"/>
            <a:ext cx="5971498" cy="1143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1. Logistics Regression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1.1 </a:t>
            </a:r>
            <a:r>
              <a:rPr lang="en-US" sz="2000" b="1" dirty="0" err="1"/>
              <a:t>Mô</a:t>
            </a:r>
            <a:r>
              <a:rPr lang="en-US" sz="2000" b="1" dirty="0"/>
              <a:t> hình hóa: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4FE8D8-4C42-191F-61CA-F176CDFAE1CF}"/>
              </a:ext>
            </a:extLst>
          </p:cNvPr>
          <p:cNvSpPr txBox="1"/>
          <p:nvPr/>
        </p:nvSpPr>
        <p:spPr>
          <a:xfrm>
            <a:off x="949418" y="1946687"/>
            <a:ext cx="8380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Mô</a:t>
            </a:r>
            <a:r>
              <a:rPr lang="en-US" dirty="0"/>
              <a:t> hình hóa với các tham số </a:t>
            </a:r>
            <a:r>
              <a:rPr lang="en-US" dirty="0" err="1"/>
              <a:t>mặc</a:t>
            </a:r>
            <a:r>
              <a:rPr lang="en-US" dirty="0"/>
              <a:t> định </a:t>
            </a:r>
            <a:r>
              <a:rPr lang="en-US" dirty="0" err="1"/>
              <a:t>cho</a:t>
            </a:r>
            <a:r>
              <a:rPr lang="en-US" dirty="0"/>
              <a:t> kết quả như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16A6FF-3725-C410-F8C4-14B1FC7C4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418" y="2424399"/>
            <a:ext cx="2238687" cy="8383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B14A51-0591-F309-EEA6-09D393537089}"/>
              </a:ext>
            </a:extLst>
          </p:cNvPr>
          <p:cNvSpPr txBox="1"/>
          <p:nvPr/>
        </p:nvSpPr>
        <p:spPr>
          <a:xfrm>
            <a:off x="949418" y="3487225"/>
            <a:ext cx="839460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1.2 Fine-Tune:</a:t>
            </a:r>
          </a:p>
          <a:p>
            <a:pPr marL="285750" indent="-285750">
              <a:buFontTx/>
              <a:buChar char="-"/>
            </a:pPr>
            <a:r>
              <a:rPr lang="en-US" dirty="0"/>
              <a:t>Sử dụng </a:t>
            </a:r>
            <a:r>
              <a:rPr lang="en-US" dirty="0" err="1"/>
              <a:t>Gridsearchcv</a:t>
            </a:r>
            <a:r>
              <a:rPr lang="en-US" dirty="0"/>
              <a:t>, ta có được bộ parameters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Consolas" panose="020B0609020204030204" pitchFamily="49" charset="0"/>
              </a:rPr>
              <a:t>C: 100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0" i="0" dirty="0" err="1">
                <a:effectLst/>
                <a:latin typeface="Consolas" panose="020B0609020204030204" pitchFamily="49" charset="0"/>
              </a:rPr>
              <a:t>class_weight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: balanced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b="0" i="0" dirty="0">
                <a:effectLst/>
                <a:latin typeface="Consolas" panose="020B0609020204030204" pitchFamily="49" charset="0"/>
              </a:rPr>
              <a:t>solver: </a:t>
            </a:r>
            <a:r>
              <a:rPr lang="en-US" b="0" i="0" dirty="0" err="1">
                <a:effectLst/>
                <a:latin typeface="Consolas" panose="020B0609020204030204" pitchFamily="49" charset="0"/>
              </a:rPr>
              <a:t>liblinear</a:t>
            </a:r>
            <a:endParaRPr lang="en-US" b="0" i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FD82B9-137C-51F0-83BA-32E591168FF2}"/>
              </a:ext>
            </a:extLst>
          </p:cNvPr>
          <p:cNvSpPr txBox="1"/>
          <p:nvPr/>
        </p:nvSpPr>
        <p:spPr>
          <a:xfrm>
            <a:off x="949417" y="4911039"/>
            <a:ext cx="8380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Kết quả </a:t>
            </a:r>
            <a:r>
              <a:rPr lang="en-US" dirty="0" err="1"/>
              <a:t>mô</a:t>
            </a:r>
            <a:r>
              <a:rPr lang="en-US" dirty="0"/>
              <a:t> hình mới: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EC6D68F-1963-70F0-3A39-F3F64FE739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416" y="5280371"/>
            <a:ext cx="2019582" cy="800212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10D0BE4-2BF0-5335-36AC-584B2CC1A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</p:spPr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21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V. Modelling &amp; Evaluation (</a:t>
            </a:r>
            <a:r>
              <a:rPr lang="en-US" sz="3000" dirty="0" err="1"/>
              <a:t>Lập</a:t>
            </a:r>
            <a:r>
              <a:rPr lang="en-US" sz="3000" dirty="0"/>
              <a:t> </a:t>
            </a:r>
            <a:r>
              <a:rPr lang="en-US" sz="3000" dirty="0" err="1"/>
              <a:t>mô</a:t>
            </a:r>
            <a:r>
              <a:rPr lang="en-US" sz="3000" dirty="0"/>
              <a:t> </a:t>
            </a:r>
            <a:r>
              <a:rPr lang="en-US" sz="3000" dirty="0" err="1"/>
              <a:t>hình</a:t>
            </a:r>
            <a:r>
              <a:rPr lang="en-US" sz="3000" dirty="0"/>
              <a:t> &amp; </a:t>
            </a:r>
            <a:r>
              <a:rPr lang="en-US" sz="3000" dirty="0" err="1"/>
              <a:t>Đánh</a:t>
            </a:r>
            <a:r>
              <a:rPr lang="en-US" sz="3000" dirty="0"/>
              <a:t> </a:t>
            </a:r>
            <a:r>
              <a:rPr lang="en-US" sz="3000" dirty="0" err="1"/>
              <a:t>giá</a:t>
            </a:r>
            <a:r>
              <a:rPr lang="en-US" sz="30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7C79E9-F4D0-7674-E3D7-9CE3DB457C30}"/>
              </a:ext>
            </a:extLst>
          </p:cNvPr>
          <p:cNvSpPr txBox="1"/>
          <p:nvPr/>
        </p:nvSpPr>
        <p:spPr>
          <a:xfrm>
            <a:off x="949419" y="956345"/>
            <a:ext cx="5971498" cy="1143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1. Logistics Regression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1.3 Cross-Validation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4EDC43-9574-6E85-E44A-41CCAA61F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377" y="2206532"/>
            <a:ext cx="4563112" cy="313416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2B5B05-1CDB-38F9-0550-ABB280AAA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</p:spPr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28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I.Business</a:t>
            </a:r>
            <a:r>
              <a:rPr lang="en-US" dirty="0"/>
              <a:t> Understanding (Hiểu biết Kinh </a:t>
            </a:r>
            <a:r>
              <a:rPr lang="en-US" dirty="0" err="1"/>
              <a:t>doanh</a:t>
            </a:r>
            <a:r>
              <a:rPr lang="en-US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9419" y="930623"/>
            <a:ext cx="10723734" cy="4559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1.1 </a:t>
            </a:r>
            <a:r>
              <a:rPr lang="en-US" sz="2800" b="1" dirty="0" err="1"/>
              <a:t>Mục</a:t>
            </a:r>
            <a:r>
              <a:rPr lang="en-US" sz="2800" b="1" dirty="0"/>
              <a:t> </a:t>
            </a:r>
            <a:r>
              <a:rPr lang="en-US" sz="2800" b="1" dirty="0" err="1"/>
              <a:t>tiêu</a:t>
            </a:r>
            <a:r>
              <a:rPr lang="en-US" sz="2800" b="1" dirty="0"/>
              <a:t> </a:t>
            </a:r>
            <a:r>
              <a:rPr lang="en-US" sz="2800" b="1" dirty="0" err="1"/>
              <a:t>của</a:t>
            </a:r>
            <a:r>
              <a:rPr lang="en-US" sz="2800" b="1" dirty="0"/>
              <a:t> </a:t>
            </a:r>
            <a:r>
              <a:rPr lang="en-US" sz="2800" b="1" dirty="0" err="1"/>
              <a:t>đồ</a:t>
            </a:r>
            <a:r>
              <a:rPr lang="en-US" sz="2800" b="1" dirty="0"/>
              <a:t> </a:t>
            </a:r>
            <a:r>
              <a:rPr lang="en-US" sz="2800" b="1" dirty="0" err="1"/>
              <a:t>án</a:t>
            </a:r>
            <a:endParaRPr lang="en-US" sz="2800" b="1" dirty="0"/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000" dirty="0" err="1"/>
              <a:t>Bài</a:t>
            </a:r>
            <a:r>
              <a:rPr lang="en-US" sz="2000" dirty="0"/>
              <a:t> </a:t>
            </a:r>
            <a:r>
              <a:rPr lang="en-US" sz="2000" dirty="0" err="1"/>
              <a:t>toán</a:t>
            </a:r>
            <a:r>
              <a:rPr lang="en-US" sz="2000" dirty="0"/>
              <a:t>: </a:t>
            </a:r>
            <a:r>
              <a:rPr lang="en-US" sz="2000" dirty="0" err="1"/>
              <a:t>Dựa</a:t>
            </a:r>
            <a:r>
              <a:rPr lang="en-US" sz="2000" dirty="0"/>
              <a:t> </a:t>
            </a:r>
            <a:r>
              <a:rPr lang="en-US" sz="2000" dirty="0" err="1"/>
              <a:t>trên</a:t>
            </a:r>
            <a:r>
              <a:rPr lang="en-US" sz="2000" dirty="0"/>
              <a:t> </a:t>
            </a:r>
            <a:r>
              <a:rPr lang="en-US" sz="2000" dirty="0" err="1"/>
              <a:t>trên</a:t>
            </a:r>
            <a:r>
              <a:rPr lang="en-US" sz="2000" dirty="0"/>
              <a:t> </a:t>
            </a:r>
            <a:r>
              <a:rPr lang="en-US" sz="2000" dirty="0" err="1"/>
              <a:t>các</a:t>
            </a:r>
            <a:r>
              <a:rPr lang="en-US" sz="2000" dirty="0"/>
              <a:t> </a:t>
            </a:r>
            <a:r>
              <a:rPr lang="en-US" sz="2000" dirty="0" err="1"/>
              <a:t>đặc</a:t>
            </a:r>
            <a:r>
              <a:rPr lang="en-US" sz="2000" dirty="0"/>
              <a:t> </a:t>
            </a:r>
            <a:r>
              <a:rPr lang="en-US" sz="2000" dirty="0" err="1"/>
              <a:t>điểm</a:t>
            </a:r>
            <a:r>
              <a:rPr lang="en-US" sz="2000" dirty="0"/>
              <a:t> </a:t>
            </a:r>
            <a:r>
              <a:rPr lang="en-US" sz="2000" dirty="0" err="1"/>
              <a:t>của</a:t>
            </a:r>
            <a:r>
              <a:rPr lang="en-US" sz="2000" dirty="0"/>
              <a:t> 1 </a:t>
            </a:r>
            <a:r>
              <a:rPr lang="en-US" sz="2000" dirty="0" err="1"/>
              <a:t>cây</a:t>
            </a:r>
            <a:r>
              <a:rPr lang="en-US" sz="2000" dirty="0"/>
              <a:t> </a:t>
            </a:r>
            <a:r>
              <a:rPr lang="en-US" sz="2000" dirty="0" err="1"/>
              <a:t>nấm</a:t>
            </a:r>
            <a:r>
              <a:rPr lang="en-US" sz="2000" dirty="0"/>
              <a:t> </a:t>
            </a:r>
            <a:r>
              <a:rPr lang="en-US" sz="2000" dirty="0" err="1"/>
              <a:t>như</a:t>
            </a:r>
            <a:r>
              <a:rPr lang="en-US" sz="2000" dirty="0"/>
              <a:t>: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sz="2000" dirty="0" err="1"/>
              <a:t>Mùi</a:t>
            </a:r>
            <a:r>
              <a:rPr lang="en-US" sz="2000" dirty="0"/>
              <a:t>.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sz="2000" dirty="0" err="1"/>
              <a:t>Ngoại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.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sz="2000" dirty="0" err="1"/>
              <a:t>Cấu</a:t>
            </a:r>
            <a:r>
              <a:rPr lang="en-US" sz="2000" dirty="0"/>
              <a:t> </a:t>
            </a:r>
            <a:r>
              <a:rPr lang="en-US" sz="2000" dirty="0" err="1"/>
              <a:t>tạo</a:t>
            </a:r>
            <a:endParaRPr lang="en-US" sz="2000" dirty="0"/>
          </a:p>
          <a:p>
            <a:pPr lvl="1">
              <a:lnSpc>
                <a:spcPct val="150000"/>
              </a:lnSpc>
            </a:pPr>
            <a:r>
              <a:rPr lang="en-US" sz="2000" dirty="0"/>
              <a:t>=&gt; Ta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loại</a:t>
            </a:r>
            <a:r>
              <a:rPr lang="en-US" sz="2000" dirty="0"/>
              <a:t> </a:t>
            </a:r>
            <a:r>
              <a:rPr lang="en-US" sz="2000" dirty="0" err="1"/>
              <a:t>chúng</a:t>
            </a:r>
            <a:r>
              <a:rPr lang="en-US" sz="2000" dirty="0"/>
              <a:t> </a:t>
            </a:r>
            <a:r>
              <a:rPr lang="en-US" sz="2000" dirty="0" err="1"/>
              <a:t>thành</a:t>
            </a:r>
            <a:r>
              <a:rPr lang="en-US" sz="2000" dirty="0"/>
              <a:t> 2 </a:t>
            </a:r>
            <a:r>
              <a:rPr lang="en-US" sz="2000" dirty="0" err="1"/>
              <a:t>dạng</a:t>
            </a:r>
            <a:r>
              <a:rPr lang="en-US" sz="2000" dirty="0"/>
              <a:t>: </a:t>
            </a:r>
            <a:r>
              <a:rPr lang="en-US" sz="2000" u="sng" dirty="0" err="1"/>
              <a:t>Ăn</a:t>
            </a:r>
            <a:r>
              <a:rPr lang="en-US" sz="2000" u="sng" dirty="0"/>
              <a:t> </a:t>
            </a:r>
            <a:r>
              <a:rPr lang="en-US" sz="2000" u="sng" dirty="0" err="1"/>
              <a:t>được</a:t>
            </a:r>
            <a:r>
              <a:rPr lang="en-US" sz="2000" u="sng" dirty="0"/>
              <a:t> </a:t>
            </a:r>
            <a:r>
              <a:rPr lang="en-US" sz="2000" dirty="0"/>
              <a:t> </a:t>
            </a:r>
            <a:r>
              <a:rPr lang="en-US" sz="2000" dirty="0" err="1"/>
              <a:t>và</a:t>
            </a:r>
            <a:r>
              <a:rPr lang="en-US" sz="2000" dirty="0"/>
              <a:t> </a:t>
            </a:r>
            <a:r>
              <a:rPr lang="en-US" sz="2000" u="sng" dirty="0" err="1"/>
              <a:t>không</a:t>
            </a:r>
            <a:r>
              <a:rPr lang="en-US" sz="2000" u="sng" dirty="0"/>
              <a:t> </a:t>
            </a:r>
            <a:r>
              <a:rPr lang="en-US" sz="2000" u="sng" dirty="0" err="1"/>
              <a:t>ăn</a:t>
            </a:r>
            <a:r>
              <a:rPr lang="en-US" sz="2000" u="sng" dirty="0"/>
              <a:t> </a:t>
            </a:r>
            <a:r>
              <a:rPr lang="en-US" sz="2000" u="sng" dirty="0" err="1"/>
              <a:t>được</a:t>
            </a:r>
            <a:r>
              <a:rPr lang="en-US" sz="2000" dirty="0"/>
              <a:t>.</a:t>
            </a:r>
          </a:p>
          <a:p>
            <a:pPr>
              <a:lnSpc>
                <a:spcPct val="150000"/>
              </a:lnSpc>
            </a:pPr>
            <a:r>
              <a:rPr lang="en-US" sz="2800" b="1" dirty="0"/>
              <a:t>1.2 </a:t>
            </a:r>
            <a:r>
              <a:rPr lang="en-US" sz="2800" b="1" dirty="0" err="1"/>
              <a:t>Tiêu</a:t>
            </a:r>
            <a:r>
              <a:rPr lang="en-US" sz="2800" b="1" dirty="0"/>
              <a:t> </a:t>
            </a:r>
            <a:r>
              <a:rPr lang="en-US" sz="2800" b="1" dirty="0" err="1"/>
              <a:t>chí</a:t>
            </a:r>
            <a:r>
              <a:rPr lang="en-US" sz="2800" b="1" dirty="0"/>
              <a:t> </a:t>
            </a:r>
            <a:r>
              <a:rPr lang="en-US" sz="2800" b="1" dirty="0" err="1"/>
              <a:t>đồ</a:t>
            </a:r>
            <a:r>
              <a:rPr lang="en-US" sz="2800" b="1" dirty="0"/>
              <a:t> </a:t>
            </a:r>
            <a:r>
              <a:rPr lang="en-US" sz="2800" b="1" dirty="0" err="1"/>
              <a:t>án</a:t>
            </a:r>
            <a:endParaRPr lang="en-US" sz="2800" b="1" dirty="0"/>
          </a:p>
          <a:p>
            <a:pPr>
              <a:lnSpc>
                <a:spcPct val="150000"/>
              </a:lnSpc>
            </a:pPr>
            <a:r>
              <a:rPr lang="en-US" sz="2000" dirty="0"/>
              <a:t>- </a:t>
            </a:r>
            <a:r>
              <a:rPr lang="en-US" sz="2000" dirty="0" err="1"/>
              <a:t>Lập</a:t>
            </a:r>
            <a:r>
              <a:rPr lang="en-US" sz="2000" dirty="0"/>
              <a:t> </a:t>
            </a:r>
            <a:r>
              <a:rPr lang="en-US" sz="2000" dirty="0" err="1"/>
              <a:t>mô</a:t>
            </a:r>
            <a:r>
              <a:rPr lang="en-US" sz="2000" dirty="0"/>
              <a:t> </a:t>
            </a:r>
            <a:r>
              <a:rPr lang="en-US" sz="2000" dirty="0" err="1"/>
              <a:t>hình</a:t>
            </a:r>
            <a:r>
              <a:rPr lang="en-US" sz="2000" dirty="0"/>
              <a:t>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loại</a:t>
            </a:r>
            <a:r>
              <a:rPr lang="en-US" sz="2000" dirty="0"/>
              <a:t>, </a:t>
            </a:r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quả</a:t>
            </a:r>
            <a:r>
              <a:rPr lang="en-US" sz="2000" dirty="0"/>
              <a:t> </a:t>
            </a:r>
            <a:r>
              <a:rPr lang="en-US" sz="2000" dirty="0" err="1"/>
              <a:t>thu</a:t>
            </a:r>
            <a:r>
              <a:rPr lang="en-US" sz="2000" dirty="0"/>
              <a:t> </a:t>
            </a:r>
            <a:r>
              <a:rPr lang="en-US" sz="2000" dirty="0" err="1"/>
              <a:t>được</a:t>
            </a:r>
            <a:r>
              <a:rPr lang="en-US" sz="2000" dirty="0"/>
              <a:t>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độ</a:t>
            </a:r>
            <a:r>
              <a:rPr lang="en-US" sz="2000" dirty="0"/>
              <a:t> </a:t>
            </a:r>
            <a:r>
              <a:rPr lang="en-US" sz="2000" dirty="0" err="1"/>
              <a:t>chính</a:t>
            </a:r>
            <a:r>
              <a:rPr lang="en-US" sz="2000" dirty="0"/>
              <a:t> </a:t>
            </a:r>
            <a:r>
              <a:rPr lang="en-US" sz="2000" dirty="0" err="1"/>
              <a:t>xác</a:t>
            </a:r>
            <a:r>
              <a:rPr lang="en-US" sz="2000" dirty="0"/>
              <a:t> </a:t>
            </a:r>
            <a:r>
              <a:rPr lang="en-US" sz="2000" dirty="0" err="1"/>
              <a:t>trên</a:t>
            </a:r>
            <a:r>
              <a:rPr lang="en-US" sz="2000" dirty="0"/>
              <a:t> 80%</a:t>
            </a:r>
          </a:p>
          <a:p>
            <a:pPr>
              <a:lnSpc>
                <a:spcPct val="150000"/>
              </a:lnSpc>
            </a:pP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35BAB66-D3E7-BB57-C02F-DD67433F6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</p:spPr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83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V. Modelling &amp; Evaluation (</a:t>
            </a:r>
            <a:r>
              <a:rPr lang="en-US" sz="3000" dirty="0" err="1"/>
              <a:t>Lập</a:t>
            </a:r>
            <a:r>
              <a:rPr lang="en-US" sz="3000" dirty="0"/>
              <a:t> </a:t>
            </a:r>
            <a:r>
              <a:rPr lang="en-US" sz="3000" dirty="0" err="1"/>
              <a:t>mô</a:t>
            </a:r>
            <a:r>
              <a:rPr lang="en-US" sz="3000" dirty="0"/>
              <a:t> </a:t>
            </a:r>
            <a:r>
              <a:rPr lang="en-US" sz="3000" dirty="0" err="1"/>
              <a:t>hình</a:t>
            </a:r>
            <a:r>
              <a:rPr lang="en-US" sz="3000" dirty="0"/>
              <a:t> &amp; </a:t>
            </a:r>
            <a:r>
              <a:rPr lang="en-US" sz="3000" dirty="0" err="1"/>
              <a:t>Đánh</a:t>
            </a:r>
            <a:r>
              <a:rPr lang="en-US" sz="3000" dirty="0"/>
              <a:t> </a:t>
            </a:r>
            <a:r>
              <a:rPr lang="en-US" sz="3000" dirty="0" err="1"/>
              <a:t>giá</a:t>
            </a:r>
            <a:r>
              <a:rPr lang="en-US" sz="30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8BF0EC-D212-0FE6-2B04-DD28CAD619F6}"/>
              </a:ext>
            </a:extLst>
          </p:cNvPr>
          <p:cNvSpPr txBox="1"/>
          <p:nvPr/>
        </p:nvSpPr>
        <p:spPr>
          <a:xfrm>
            <a:off x="949419" y="956345"/>
            <a:ext cx="5971498" cy="1143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1. Logistics Regression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1.4 Confusion-Matrix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B7AF4E-ACAD-9515-0D0A-790992B12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920" y="1527847"/>
            <a:ext cx="4801270" cy="503942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115A0D-12F2-5268-4970-9810B3101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</p:spPr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724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2800" dirty="0"/>
              <a:t>V</a:t>
            </a:r>
            <a:r>
              <a:rPr lang="en-US" sz="3000" dirty="0"/>
              <a:t>. Modelling &amp; Evaluation (Lập </a:t>
            </a:r>
            <a:r>
              <a:rPr lang="en-US" sz="3000" dirty="0" err="1"/>
              <a:t>mô</a:t>
            </a:r>
            <a:r>
              <a:rPr lang="en-US" sz="3000" dirty="0"/>
              <a:t> hình &amp; Đánh giá)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605B51-D92A-181D-3AF9-AC6533DA0D33}"/>
              </a:ext>
            </a:extLst>
          </p:cNvPr>
          <p:cNvSpPr txBox="1"/>
          <p:nvPr/>
        </p:nvSpPr>
        <p:spPr>
          <a:xfrm>
            <a:off x="949419" y="822167"/>
            <a:ext cx="6785231" cy="1143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2. Decision Tree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2.1. </a:t>
            </a:r>
            <a:r>
              <a:rPr lang="en-US" sz="2000" b="1" dirty="0" err="1"/>
              <a:t>Mô</a:t>
            </a:r>
            <a:r>
              <a:rPr lang="en-US" sz="2000" b="1" dirty="0"/>
              <a:t> hình hóa và Fine-Tune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7324FD-4A9C-79B6-21A5-458927F78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419" y="2915706"/>
            <a:ext cx="3644626" cy="34942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5508E0-0267-90DC-5BBA-5377A89AF44B}"/>
              </a:ext>
            </a:extLst>
          </p:cNvPr>
          <p:cNvSpPr txBox="1"/>
          <p:nvPr/>
        </p:nvSpPr>
        <p:spPr>
          <a:xfrm>
            <a:off x="949418" y="1953530"/>
            <a:ext cx="108291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Fine Tune </a:t>
            </a:r>
            <a:r>
              <a:rPr lang="en-US" dirty="0" err="1"/>
              <a:t>mô</a:t>
            </a:r>
            <a:r>
              <a:rPr lang="en-US" dirty="0"/>
              <a:t> hình ta có các thông số </a:t>
            </a:r>
            <a:r>
              <a:rPr lang="en-US" dirty="0" err="1"/>
              <a:t>sau</a:t>
            </a:r>
            <a:r>
              <a:rPr lang="en-US" dirty="0"/>
              <a:t>:</a:t>
            </a:r>
          </a:p>
          <a:p>
            <a:pPr marL="742950" lvl="1" indent="-285750">
              <a:buFontTx/>
              <a:buChar char="-"/>
            </a:pPr>
            <a:r>
              <a:rPr lang="en-US" b="0" i="0" dirty="0">
                <a:effectLst/>
                <a:latin typeface="Consolas" panose="020B0609020204030204" pitchFamily="49" charset="0"/>
              </a:rPr>
              <a:t>{'criterion': '</a:t>
            </a:r>
            <a:r>
              <a:rPr lang="en-US" b="0" i="0" dirty="0" err="1">
                <a:effectLst/>
                <a:latin typeface="Consolas" panose="020B0609020204030204" pitchFamily="49" charset="0"/>
              </a:rPr>
              <a:t>gini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', '</a:t>
            </a:r>
            <a:r>
              <a:rPr lang="en-US" b="0" i="0" dirty="0" err="1">
                <a:effectLst/>
                <a:latin typeface="Consolas" panose="020B0609020204030204" pitchFamily="49" charset="0"/>
              </a:rPr>
              <a:t>max_depth</a:t>
            </a:r>
            <a:r>
              <a:rPr lang="en-US" b="0" i="0" dirty="0">
                <a:effectLst/>
                <a:latin typeface="Consolas" panose="020B0609020204030204" pitchFamily="49" charset="0"/>
              </a:rPr>
              <a:t>': 7, 'splitter': 'best'}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Sau khi chạy </a:t>
            </a:r>
            <a:r>
              <a:rPr lang="en-US" dirty="0" err="1"/>
              <a:t>mô</a:t>
            </a:r>
            <a:r>
              <a:rPr lang="en-US" dirty="0"/>
              <a:t> hình với 10 lần </a:t>
            </a:r>
            <a:r>
              <a:rPr lang="en-US" dirty="0" err="1"/>
              <a:t>lặp</a:t>
            </a:r>
            <a:r>
              <a:rPr lang="en-US" dirty="0"/>
              <a:t> ta thấy xác </a:t>
            </a:r>
            <a:r>
              <a:rPr lang="en-US" dirty="0" err="1"/>
              <a:t>suất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hình </a:t>
            </a:r>
            <a:r>
              <a:rPr lang="en-US" dirty="0" err="1"/>
              <a:t>cho</a:t>
            </a:r>
            <a:r>
              <a:rPr lang="en-US" dirty="0"/>
              <a:t> kết quả tốt (&gt;99%)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D4DF72-A7DB-6579-68AC-A01076C971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3988" y="2876860"/>
            <a:ext cx="4689223" cy="3767105"/>
          </a:xfrm>
          <a:prstGeom prst="rect">
            <a:avLst/>
          </a:prstGeom>
        </p:spPr>
      </p:pic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FFFC98B-4E41-C9A4-A6C0-04A41CD3C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</p:spPr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8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V. Modelling &amp; Evaluation (</a:t>
            </a:r>
            <a:r>
              <a:rPr lang="en-US" sz="3000" dirty="0" err="1"/>
              <a:t>Lập</a:t>
            </a:r>
            <a:r>
              <a:rPr lang="en-US" sz="3000" dirty="0"/>
              <a:t> </a:t>
            </a:r>
            <a:r>
              <a:rPr lang="en-US" sz="3000" dirty="0" err="1"/>
              <a:t>mô</a:t>
            </a:r>
            <a:r>
              <a:rPr lang="en-US" sz="3000" dirty="0"/>
              <a:t> </a:t>
            </a:r>
            <a:r>
              <a:rPr lang="en-US" sz="3000" dirty="0" err="1"/>
              <a:t>hình</a:t>
            </a:r>
            <a:r>
              <a:rPr lang="en-US" sz="3000" dirty="0"/>
              <a:t> &amp; </a:t>
            </a:r>
            <a:r>
              <a:rPr lang="en-US" sz="3000" dirty="0" err="1"/>
              <a:t>Đánh</a:t>
            </a:r>
            <a:r>
              <a:rPr lang="en-US" sz="3000" dirty="0"/>
              <a:t> </a:t>
            </a:r>
            <a:r>
              <a:rPr lang="en-US" sz="3000" dirty="0" err="1"/>
              <a:t>giá</a:t>
            </a:r>
            <a:r>
              <a:rPr lang="en-US" sz="3000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605B51-D92A-181D-3AF9-AC6533DA0D33}"/>
              </a:ext>
            </a:extLst>
          </p:cNvPr>
          <p:cNvSpPr txBox="1"/>
          <p:nvPr/>
        </p:nvSpPr>
        <p:spPr>
          <a:xfrm>
            <a:off x="949419" y="956345"/>
            <a:ext cx="5971498" cy="1143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2. Decision Tree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2.2. Cross-Validation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00AB598-0DAC-32C7-B3A8-15765088D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793" y="2157698"/>
            <a:ext cx="5564413" cy="3743957"/>
          </a:xfrm>
          <a:prstGeom prst="rect">
            <a:avLst/>
          </a:prstGeom>
        </p:spPr>
      </p:pic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0CD05A38-9052-7126-6D28-438DAF551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</p:spPr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015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605B51-D92A-181D-3AF9-AC6533DA0D33}"/>
              </a:ext>
            </a:extLst>
          </p:cNvPr>
          <p:cNvSpPr txBox="1"/>
          <p:nvPr/>
        </p:nvSpPr>
        <p:spPr>
          <a:xfrm>
            <a:off x="949419" y="956345"/>
            <a:ext cx="5971498" cy="1143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2. Decision Tree</a:t>
            </a:r>
          </a:p>
          <a:p>
            <a:pPr>
              <a:lnSpc>
                <a:spcPct val="150000"/>
              </a:lnSpc>
            </a:pPr>
            <a:r>
              <a:rPr lang="en-US" sz="2000" b="1" dirty="0"/>
              <a:t>2.3. Confusion-Matrix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59EB7D-BE8E-B2AF-E66C-CC08F8A17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3225" y="1923361"/>
            <a:ext cx="4734586" cy="4934639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B225172B-97D3-D6EF-16C6-92B64B51E0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V. Modelling &amp; Evaluation (</a:t>
            </a:r>
            <a:r>
              <a:rPr lang="en-US" sz="3000" dirty="0" err="1"/>
              <a:t>Lập</a:t>
            </a:r>
            <a:r>
              <a:rPr lang="en-US" sz="3000" dirty="0"/>
              <a:t> </a:t>
            </a:r>
            <a:r>
              <a:rPr lang="en-US" sz="3000" dirty="0" err="1"/>
              <a:t>mô</a:t>
            </a:r>
            <a:r>
              <a:rPr lang="en-US" sz="3000" dirty="0"/>
              <a:t> </a:t>
            </a:r>
            <a:r>
              <a:rPr lang="en-US" sz="3000" dirty="0" err="1"/>
              <a:t>hình</a:t>
            </a:r>
            <a:r>
              <a:rPr lang="en-US" sz="3000" dirty="0"/>
              <a:t> &amp; </a:t>
            </a:r>
            <a:r>
              <a:rPr lang="en-US" sz="3000" dirty="0" err="1"/>
              <a:t>Đánh</a:t>
            </a:r>
            <a:r>
              <a:rPr lang="en-US" sz="3000" dirty="0"/>
              <a:t> </a:t>
            </a:r>
            <a:r>
              <a:rPr lang="en-US" sz="3000" dirty="0" err="1"/>
              <a:t>giá</a:t>
            </a:r>
            <a:r>
              <a:rPr lang="en-US" sz="3000" dirty="0"/>
              <a:t>)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8CF683CC-B03A-C2C1-C921-8B6FB51D3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</p:spPr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4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V. Modelling &amp; Evaluation (</a:t>
            </a:r>
            <a:r>
              <a:rPr lang="en-US" sz="3000" dirty="0" err="1"/>
              <a:t>Lập</a:t>
            </a:r>
            <a:r>
              <a:rPr lang="en-US" sz="3000" dirty="0"/>
              <a:t> </a:t>
            </a:r>
            <a:r>
              <a:rPr lang="en-US" sz="3000" dirty="0" err="1"/>
              <a:t>mô</a:t>
            </a:r>
            <a:r>
              <a:rPr lang="en-US" sz="3000" dirty="0"/>
              <a:t> </a:t>
            </a:r>
            <a:r>
              <a:rPr lang="en-US" sz="3000" dirty="0" err="1"/>
              <a:t>hình</a:t>
            </a:r>
            <a:r>
              <a:rPr lang="en-US" sz="3000" dirty="0"/>
              <a:t> &amp; </a:t>
            </a:r>
            <a:r>
              <a:rPr lang="en-US" sz="3000" dirty="0" err="1"/>
              <a:t>Đánh</a:t>
            </a:r>
            <a:r>
              <a:rPr lang="en-US" sz="3000" dirty="0"/>
              <a:t> </a:t>
            </a:r>
            <a:r>
              <a:rPr lang="en-US" sz="3000" dirty="0" err="1"/>
              <a:t>giá</a:t>
            </a:r>
            <a:r>
              <a:rPr lang="en-US" sz="3000" dirty="0"/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15EB54-349D-73ED-9E4F-BBBF73FB5F26}"/>
              </a:ext>
            </a:extLst>
          </p:cNvPr>
          <p:cNvSpPr txBox="1"/>
          <p:nvPr/>
        </p:nvSpPr>
        <p:spPr>
          <a:xfrm>
            <a:off x="183221" y="1378318"/>
            <a:ext cx="5336735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3.1 </a:t>
            </a:r>
            <a:r>
              <a:rPr lang="en-US" sz="2000" b="1" dirty="0" err="1"/>
              <a:t>Mô</a:t>
            </a:r>
            <a:r>
              <a:rPr lang="en-US" sz="2000" b="1" dirty="0"/>
              <a:t> hình hóa và Fine-Tune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E49008-2721-0E6D-CCEC-C5DDCDDD5DEE}"/>
              </a:ext>
            </a:extLst>
          </p:cNvPr>
          <p:cNvSpPr txBox="1"/>
          <p:nvPr/>
        </p:nvSpPr>
        <p:spPr>
          <a:xfrm>
            <a:off x="6488085" y="1453019"/>
            <a:ext cx="2961248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3.2 Cross-Validation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525559D-CD37-BAE4-602E-EEF82E79755E}"/>
                  </a:ext>
                </a:extLst>
              </p14:cNvPr>
              <p14:cNvContentPartPr/>
              <p14:nvPr/>
            </p14:nvContentPartPr>
            <p14:xfrm>
              <a:off x="4320050" y="3430810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525559D-CD37-BAE4-602E-EEF82E79755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315730" y="342649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6213A2B-E3F2-1F63-B60C-7C0225059621}"/>
                  </a:ext>
                </a:extLst>
              </p14:cNvPr>
              <p14:cNvContentPartPr/>
              <p14:nvPr/>
            </p14:nvContentPartPr>
            <p14:xfrm>
              <a:off x="7742930" y="3741130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6213A2B-E3F2-1F63-B60C-7C022505962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738610" y="3736810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6593097A-1169-D21D-4588-C08D2DFB51C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180657" y="2446367"/>
            <a:ext cx="4791744" cy="314368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4C1EB87-047A-0816-1E8E-590F8811A4D9}"/>
              </a:ext>
            </a:extLst>
          </p:cNvPr>
          <p:cNvSpPr txBox="1"/>
          <p:nvPr/>
        </p:nvSpPr>
        <p:spPr>
          <a:xfrm>
            <a:off x="949419" y="839944"/>
            <a:ext cx="5971498" cy="658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3. KNN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754973-0771-B3D6-E687-C405E450931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91773" y="1917006"/>
            <a:ext cx="4747596" cy="4940994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0CDFD936-5415-F3DC-CB37-614744627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</p:spPr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473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V. Modelling &amp; Evaluation (</a:t>
            </a:r>
            <a:r>
              <a:rPr lang="en-US" sz="3000" dirty="0" err="1"/>
              <a:t>Lập</a:t>
            </a:r>
            <a:r>
              <a:rPr lang="en-US" sz="3000" dirty="0"/>
              <a:t> </a:t>
            </a:r>
            <a:r>
              <a:rPr lang="en-US" sz="3000" dirty="0" err="1"/>
              <a:t>mô</a:t>
            </a:r>
            <a:r>
              <a:rPr lang="en-US" sz="3000" dirty="0"/>
              <a:t> </a:t>
            </a:r>
            <a:r>
              <a:rPr lang="en-US" sz="3000" dirty="0" err="1"/>
              <a:t>hình</a:t>
            </a:r>
            <a:r>
              <a:rPr lang="en-US" sz="3000" dirty="0"/>
              <a:t> &amp; </a:t>
            </a:r>
            <a:r>
              <a:rPr lang="en-US" sz="3000" dirty="0" err="1"/>
              <a:t>Đánh</a:t>
            </a:r>
            <a:r>
              <a:rPr lang="en-US" sz="3000" dirty="0"/>
              <a:t> </a:t>
            </a:r>
            <a:r>
              <a:rPr lang="en-US" sz="3000" dirty="0" err="1"/>
              <a:t>giá</a:t>
            </a:r>
            <a:r>
              <a:rPr lang="en-US" sz="30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8BF0EC-D212-0FE6-2B04-DD28CAD619F6}"/>
              </a:ext>
            </a:extLst>
          </p:cNvPr>
          <p:cNvSpPr txBox="1"/>
          <p:nvPr/>
        </p:nvSpPr>
        <p:spPr>
          <a:xfrm>
            <a:off x="949419" y="956345"/>
            <a:ext cx="5971498" cy="658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3. KNN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15EB54-349D-73ED-9E4F-BBBF73FB5F26}"/>
              </a:ext>
            </a:extLst>
          </p:cNvPr>
          <p:cNvSpPr txBox="1"/>
          <p:nvPr/>
        </p:nvSpPr>
        <p:spPr>
          <a:xfrm>
            <a:off x="949419" y="1614730"/>
            <a:ext cx="4427924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3.3 Confusion-Matrix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525559D-CD37-BAE4-602E-EEF82E79755E}"/>
                  </a:ext>
                </a:extLst>
              </p14:cNvPr>
              <p14:cNvContentPartPr/>
              <p14:nvPr/>
            </p14:nvContentPartPr>
            <p14:xfrm>
              <a:off x="4320050" y="3430810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525559D-CD37-BAE4-602E-EEF82E7975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15730" y="342649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6213A2B-E3F2-1F63-B60C-7C0225059621}"/>
                  </a:ext>
                </a:extLst>
              </p14:cNvPr>
              <p14:cNvContentPartPr/>
              <p14:nvPr/>
            </p14:nvContentPartPr>
            <p14:xfrm>
              <a:off x="7742930" y="3741130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6213A2B-E3F2-1F63-B60C-7C02250596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38610" y="3736810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F853C1E-382A-C86A-1EFF-CA50D41E9E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0071" y="1285537"/>
            <a:ext cx="4763165" cy="5020376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AF0289E-179F-66A0-2849-CBDCFE0BC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</p:spPr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10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V. Modelling &amp; Evaluation (</a:t>
            </a:r>
            <a:r>
              <a:rPr lang="en-US" sz="3000" dirty="0" err="1"/>
              <a:t>Lập</a:t>
            </a:r>
            <a:r>
              <a:rPr lang="en-US" sz="3000" dirty="0"/>
              <a:t> </a:t>
            </a:r>
            <a:r>
              <a:rPr lang="en-US" sz="3000" dirty="0" err="1"/>
              <a:t>mô</a:t>
            </a:r>
            <a:r>
              <a:rPr lang="en-US" sz="3000" dirty="0"/>
              <a:t> </a:t>
            </a:r>
            <a:r>
              <a:rPr lang="en-US" sz="3000" dirty="0" err="1"/>
              <a:t>hình</a:t>
            </a:r>
            <a:r>
              <a:rPr lang="en-US" sz="3000" dirty="0"/>
              <a:t> &amp; </a:t>
            </a:r>
            <a:r>
              <a:rPr lang="en-US" sz="3000" dirty="0" err="1"/>
              <a:t>Đánh</a:t>
            </a:r>
            <a:r>
              <a:rPr lang="en-US" sz="3000" dirty="0"/>
              <a:t> </a:t>
            </a:r>
            <a:r>
              <a:rPr lang="en-US" sz="3000" dirty="0" err="1"/>
              <a:t>giá</a:t>
            </a:r>
            <a:r>
              <a:rPr lang="en-US" sz="30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8BF0EC-D212-0FE6-2B04-DD28CAD619F6}"/>
              </a:ext>
            </a:extLst>
          </p:cNvPr>
          <p:cNvSpPr txBox="1"/>
          <p:nvPr/>
        </p:nvSpPr>
        <p:spPr>
          <a:xfrm>
            <a:off x="949419" y="785207"/>
            <a:ext cx="5971498" cy="658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4. </a:t>
            </a:r>
            <a:r>
              <a:rPr lang="en-US" sz="2800" b="1" dirty="0" err="1"/>
              <a:t>Catboost</a:t>
            </a:r>
            <a:endParaRPr lang="en-US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15EB54-349D-73ED-9E4F-BBBF73FB5F26}"/>
              </a:ext>
            </a:extLst>
          </p:cNvPr>
          <p:cNvSpPr txBox="1"/>
          <p:nvPr/>
        </p:nvSpPr>
        <p:spPr>
          <a:xfrm>
            <a:off x="124502" y="1453019"/>
            <a:ext cx="4774669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4.1 </a:t>
            </a:r>
            <a:r>
              <a:rPr lang="en-US" sz="2000" b="1" dirty="0" err="1"/>
              <a:t>Mô</a:t>
            </a:r>
            <a:r>
              <a:rPr lang="en-US" sz="2000" b="1" dirty="0"/>
              <a:t> hình hóa và Fine-Tune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E49008-2721-0E6D-CCEC-C5DDCDDD5DEE}"/>
              </a:ext>
            </a:extLst>
          </p:cNvPr>
          <p:cNvSpPr txBox="1"/>
          <p:nvPr/>
        </p:nvSpPr>
        <p:spPr>
          <a:xfrm>
            <a:off x="124502" y="3429000"/>
            <a:ext cx="2961248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4.2 Cross-Validation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525559D-CD37-BAE4-602E-EEF82E79755E}"/>
                  </a:ext>
                </a:extLst>
              </p14:cNvPr>
              <p14:cNvContentPartPr/>
              <p14:nvPr/>
            </p14:nvContentPartPr>
            <p14:xfrm>
              <a:off x="4320050" y="3430810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525559D-CD37-BAE4-602E-EEF82E7975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15730" y="342649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6213A2B-E3F2-1F63-B60C-7C0225059621}"/>
                  </a:ext>
                </a:extLst>
              </p14:cNvPr>
              <p14:cNvContentPartPr/>
              <p14:nvPr/>
            </p14:nvContentPartPr>
            <p14:xfrm>
              <a:off x="7742930" y="3741130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6213A2B-E3F2-1F63-B60C-7C02250596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38610" y="3736810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BEC11CE-A2AE-832F-67B9-F485D62A71D2}"/>
              </a:ext>
            </a:extLst>
          </p:cNvPr>
          <p:cNvSpPr txBox="1"/>
          <p:nvPr/>
        </p:nvSpPr>
        <p:spPr>
          <a:xfrm>
            <a:off x="-1" y="2046914"/>
            <a:ext cx="33388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Chạy </a:t>
            </a:r>
            <a:r>
              <a:rPr lang="en-US" dirty="0" err="1"/>
              <a:t>mô</a:t>
            </a:r>
            <a:r>
              <a:rPr lang="en-US" dirty="0"/>
              <a:t> hình </a:t>
            </a:r>
            <a:r>
              <a:rPr lang="en-US" dirty="0" err="1"/>
              <a:t>catboost</a:t>
            </a:r>
            <a:r>
              <a:rPr lang="en-US" dirty="0"/>
              <a:t> với: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 err="1"/>
              <a:t>Learning_Rate</a:t>
            </a:r>
            <a:r>
              <a:rPr lang="en-US" dirty="0"/>
              <a:t> = 0.001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dirty="0"/>
              <a:t>Iterations = 3000</a:t>
            </a:r>
          </a:p>
          <a:p>
            <a:pPr lvl="1"/>
            <a:r>
              <a:rPr lang="en-US" dirty="0"/>
              <a:t>=&gt; Cho tỉ </a:t>
            </a:r>
            <a:r>
              <a:rPr lang="en-US" dirty="0" err="1"/>
              <a:t>lệ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hình tuyệt đối 100%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B21AA3B-605C-B447-4796-B1E58DA99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502" y="3939715"/>
            <a:ext cx="3667322" cy="285536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D2D6373-7122-607C-AB5D-C5AB109030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0657" y="2441556"/>
            <a:ext cx="4154129" cy="435352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0966166-D6CA-DDCA-3E1F-83BE31CD8993}"/>
              </a:ext>
            </a:extLst>
          </p:cNvPr>
          <p:cNvSpPr txBox="1"/>
          <p:nvPr/>
        </p:nvSpPr>
        <p:spPr>
          <a:xfrm>
            <a:off x="6342142" y="1450613"/>
            <a:ext cx="2961248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4.3 Confusion-Matrix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3F0597-569C-3BD8-A6FB-BFF1DF2958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8818" y="2147240"/>
            <a:ext cx="2572109" cy="704948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6E13E041-0AC0-FD3E-6016-0DA95CE79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</p:spPr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26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V. Modelling &amp; Evaluation (</a:t>
            </a:r>
            <a:r>
              <a:rPr lang="en-US" sz="3000" dirty="0" err="1"/>
              <a:t>Lập</a:t>
            </a:r>
            <a:r>
              <a:rPr lang="en-US" sz="3000" dirty="0"/>
              <a:t> </a:t>
            </a:r>
            <a:r>
              <a:rPr lang="en-US" sz="3000" dirty="0" err="1"/>
              <a:t>mô</a:t>
            </a:r>
            <a:r>
              <a:rPr lang="en-US" sz="3000" dirty="0"/>
              <a:t> </a:t>
            </a:r>
            <a:r>
              <a:rPr lang="en-US" sz="3000" dirty="0" err="1"/>
              <a:t>hình</a:t>
            </a:r>
            <a:r>
              <a:rPr lang="en-US" sz="3000" dirty="0"/>
              <a:t> &amp; </a:t>
            </a:r>
            <a:r>
              <a:rPr lang="en-US" sz="3000" dirty="0" err="1"/>
              <a:t>Đánh</a:t>
            </a:r>
            <a:r>
              <a:rPr lang="en-US" sz="3000" dirty="0"/>
              <a:t> </a:t>
            </a:r>
            <a:r>
              <a:rPr lang="en-US" sz="3000" dirty="0" err="1"/>
              <a:t>giá</a:t>
            </a:r>
            <a:r>
              <a:rPr lang="en-US" sz="30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8BF0EC-D212-0FE6-2B04-DD28CAD619F6}"/>
              </a:ext>
            </a:extLst>
          </p:cNvPr>
          <p:cNvSpPr txBox="1"/>
          <p:nvPr/>
        </p:nvSpPr>
        <p:spPr>
          <a:xfrm>
            <a:off x="949419" y="956345"/>
            <a:ext cx="5971498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5. DNN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15EB54-349D-73ED-9E4F-BBBF73FB5F26}"/>
              </a:ext>
            </a:extLst>
          </p:cNvPr>
          <p:cNvSpPr txBox="1"/>
          <p:nvPr/>
        </p:nvSpPr>
        <p:spPr>
          <a:xfrm>
            <a:off x="124502" y="1453019"/>
            <a:ext cx="2375417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5.1 </a:t>
            </a:r>
            <a:r>
              <a:rPr lang="en-US" sz="2000" b="1" dirty="0" err="1"/>
              <a:t>Mô</a:t>
            </a:r>
            <a:r>
              <a:rPr lang="en-US" sz="2000" b="1" dirty="0"/>
              <a:t> hình hóa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525559D-CD37-BAE4-602E-EEF82E79755E}"/>
                  </a:ext>
                </a:extLst>
              </p14:cNvPr>
              <p14:cNvContentPartPr/>
              <p14:nvPr/>
            </p14:nvContentPartPr>
            <p14:xfrm>
              <a:off x="4320050" y="3430810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525559D-CD37-BAE4-602E-EEF82E7975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15730" y="342649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6213A2B-E3F2-1F63-B60C-7C0225059621}"/>
                  </a:ext>
                </a:extLst>
              </p14:cNvPr>
              <p14:cNvContentPartPr/>
              <p14:nvPr/>
            </p14:nvContentPartPr>
            <p14:xfrm>
              <a:off x="7742930" y="3741130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6213A2B-E3F2-1F63-B60C-7C02250596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38610" y="3736810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350E7780-A8FD-FDB8-4755-709BC92F53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51" y="1949693"/>
            <a:ext cx="4552225" cy="27668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7D968A-E415-EF12-2B9B-C573C200C379}"/>
              </a:ext>
            </a:extLst>
          </p:cNvPr>
          <p:cNvSpPr txBox="1"/>
          <p:nvPr/>
        </p:nvSpPr>
        <p:spPr>
          <a:xfrm>
            <a:off x="6837028" y="2189527"/>
            <a:ext cx="4991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Mô</a:t>
            </a:r>
            <a:r>
              <a:rPr lang="en-US" dirty="0"/>
              <a:t> hình </a:t>
            </a:r>
            <a:r>
              <a:rPr lang="en-US" dirty="0" err="1"/>
              <a:t>cho</a:t>
            </a:r>
            <a:r>
              <a:rPr lang="en-US" dirty="0"/>
              <a:t> kết quả tuyệt đối: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2A8B4C-B801-36FF-DFA2-7E64DA6CF4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657418"/>
            <a:ext cx="5973009" cy="22005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27EC10-C64C-53C0-6F6E-FDB1695710C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0917" y="2664369"/>
            <a:ext cx="2038635" cy="905001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2F9CC2AB-8C99-5D37-05E4-5213E45A2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</p:spPr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7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V. Modelling &amp; Evaluation (</a:t>
            </a:r>
            <a:r>
              <a:rPr lang="en-US" sz="3000" dirty="0" err="1"/>
              <a:t>Lập</a:t>
            </a:r>
            <a:r>
              <a:rPr lang="en-US" sz="3000" dirty="0"/>
              <a:t> </a:t>
            </a:r>
            <a:r>
              <a:rPr lang="en-US" sz="3000" dirty="0" err="1"/>
              <a:t>mô</a:t>
            </a:r>
            <a:r>
              <a:rPr lang="en-US" sz="3000" dirty="0"/>
              <a:t> </a:t>
            </a:r>
            <a:r>
              <a:rPr lang="en-US" sz="3000" dirty="0" err="1"/>
              <a:t>hình</a:t>
            </a:r>
            <a:r>
              <a:rPr lang="en-US" sz="3000" dirty="0"/>
              <a:t> &amp; </a:t>
            </a:r>
            <a:r>
              <a:rPr lang="en-US" sz="3000" dirty="0" err="1"/>
              <a:t>Đánh</a:t>
            </a:r>
            <a:r>
              <a:rPr lang="en-US" sz="3000" dirty="0"/>
              <a:t> </a:t>
            </a:r>
            <a:r>
              <a:rPr lang="en-US" sz="3000" dirty="0" err="1"/>
              <a:t>giá</a:t>
            </a:r>
            <a:r>
              <a:rPr lang="en-US" sz="3000" dirty="0"/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8BF0EC-D212-0FE6-2B04-DD28CAD619F6}"/>
              </a:ext>
            </a:extLst>
          </p:cNvPr>
          <p:cNvSpPr txBox="1"/>
          <p:nvPr/>
        </p:nvSpPr>
        <p:spPr>
          <a:xfrm>
            <a:off x="949419" y="956345"/>
            <a:ext cx="5971498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5. DNN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525559D-CD37-BAE4-602E-EEF82E79755E}"/>
                  </a:ext>
                </a:extLst>
              </p14:cNvPr>
              <p14:cNvContentPartPr/>
              <p14:nvPr/>
            </p14:nvContentPartPr>
            <p14:xfrm>
              <a:off x="4320050" y="3430810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525559D-CD37-BAE4-602E-EEF82E7975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15730" y="342649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6213A2B-E3F2-1F63-B60C-7C0225059621}"/>
                  </a:ext>
                </a:extLst>
              </p14:cNvPr>
              <p14:cNvContentPartPr/>
              <p14:nvPr/>
            </p14:nvContentPartPr>
            <p14:xfrm>
              <a:off x="7742930" y="3741130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6213A2B-E3F2-1F63-B60C-7C02250596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38610" y="3736810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70966166-D6CA-DDCA-3E1F-83BE31CD8993}"/>
              </a:ext>
            </a:extLst>
          </p:cNvPr>
          <p:cNvSpPr txBox="1"/>
          <p:nvPr/>
        </p:nvSpPr>
        <p:spPr>
          <a:xfrm>
            <a:off x="949419" y="1453019"/>
            <a:ext cx="2961248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5.2 Confusion-Matrix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BAC436-DC7B-997C-0DD4-D89204C92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0050" y="1701356"/>
            <a:ext cx="4848902" cy="507753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BC5AAFC-6F6C-602A-554A-1EF197B0A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</p:spPr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616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39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5DF3D-9161-5BDD-7AEC-E4BE37B37EB9}"/>
              </a:ext>
            </a:extLst>
          </p:cNvPr>
          <p:cNvSpPr txBox="1"/>
          <p:nvPr/>
        </p:nvSpPr>
        <p:spPr>
          <a:xfrm>
            <a:off x="190931" y="3529822"/>
            <a:ext cx="109265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=&gt; Ta thấy mọi </a:t>
            </a:r>
            <a:r>
              <a:rPr lang="en-US" sz="2800" b="1" dirty="0" err="1"/>
              <a:t>mô</a:t>
            </a:r>
            <a:r>
              <a:rPr lang="en-US" sz="2800" b="1" dirty="0"/>
              <a:t> hình đều </a:t>
            </a:r>
            <a:r>
              <a:rPr lang="en-US" sz="2800" b="1" dirty="0" err="1"/>
              <a:t>cho</a:t>
            </a:r>
            <a:r>
              <a:rPr lang="en-US" sz="2800" b="1" dirty="0"/>
              <a:t> kết quả chính xác gần như tuyệt đối.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4EE598-37B8-3031-72EF-2D6AB5D5D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564" y="1742840"/>
            <a:ext cx="5763429" cy="1686160"/>
          </a:xfrm>
          <a:prstGeom prst="rect">
            <a:avLst/>
          </a:prstGeom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47A10784-2054-8C1B-5D1C-98FBB865D0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V. Modelling &amp; Evaluation (</a:t>
            </a:r>
            <a:r>
              <a:rPr lang="en-US" sz="3000" dirty="0" err="1"/>
              <a:t>Lập</a:t>
            </a:r>
            <a:r>
              <a:rPr lang="en-US" sz="3000" dirty="0"/>
              <a:t> </a:t>
            </a:r>
            <a:r>
              <a:rPr lang="en-US" sz="3000" dirty="0" err="1"/>
              <a:t>mô</a:t>
            </a:r>
            <a:r>
              <a:rPr lang="en-US" sz="3000" dirty="0"/>
              <a:t> </a:t>
            </a:r>
            <a:r>
              <a:rPr lang="en-US" sz="3000" dirty="0" err="1"/>
              <a:t>hình</a:t>
            </a:r>
            <a:r>
              <a:rPr lang="en-US" sz="3000" dirty="0"/>
              <a:t> &amp; </a:t>
            </a:r>
            <a:r>
              <a:rPr lang="en-US" sz="3000" dirty="0" err="1"/>
              <a:t>Đánh</a:t>
            </a:r>
            <a:r>
              <a:rPr lang="en-US" sz="3000" dirty="0"/>
              <a:t> </a:t>
            </a:r>
            <a:r>
              <a:rPr lang="en-US" sz="3000" dirty="0" err="1"/>
              <a:t>giá</a:t>
            </a:r>
            <a:r>
              <a:rPr lang="en-US" sz="3000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827064F-1BE4-5FED-9A4E-CA1182AC7D51}"/>
              </a:ext>
            </a:extLst>
          </p:cNvPr>
          <p:cNvSpPr txBox="1"/>
          <p:nvPr/>
        </p:nvSpPr>
        <p:spPr>
          <a:xfrm>
            <a:off x="804564" y="935803"/>
            <a:ext cx="56131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NHẬN XÉT</a:t>
            </a:r>
          </a:p>
        </p:txBody>
      </p:sp>
    </p:spTree>
    <p:extLst>
      <p:ext uri="{BB962C8B-B14F-4D97-AF65-F5344CB8AC3E}">
        <p14:creationId xmlns:p14="http://schemas.microsoft.com/office/powerpoint/2010/main" val="2504126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I.Business</a:t>
            </a:r>
            <a:r>
              <a:rPr lang="en-US" dirty="0"/>
              <a:t> Understanding (Hiểu biết Kinh </a:t>
            </a:r>
            <a:r>
              <a:rPr lang="en-US" dirty="0" err="1"/>
              <a:t>doanh</a:t>
            </a:r>
            <a:r>
              <a:rPr lang="en-US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9419" y="865559"/>
            <a:ext cx="10723734" cy="1604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1.3 </a:t>
            </a:r>
            <a:r>
              <a:rPr lang="en-US" sz="2800" b="1" dirty="0" err="1"/>
              <a:t>Giới</a:t>
            </a:r>
            <a:r>
              <a:rPr lang="en-US" sz="2800" b="1" dirty="0"/>
              <a:t> </a:t>
            </a:r>
            <a:r>
              <a:rPr lang="en-US" sz="2800" b="1" dirty="0" err="1"/>
              <a:t>thiệu</a:t>
            </a:r>
            <a:r>
              <a:rPr lang="en-US" sz="2800" b="1" dirty="0"/>
              <a:t> </a:t>
            </a:r>
            <a:r>
              <a:rPr lang="en-US" sz="2800" b="1" dirty="0" err="1"/>
              <a:t>về</a:t>
            </a:r>
            <a:r>
              <a:rPr lang="en-US" sz="2800" b="1" dirty="0"/>
              <a:t> </a:t>
            </a:r>
            <a:r>
              <a:rPr lang="en-US" sz="2800" b="1" dirty="0" err="1"/>
              <a:t>nấm</a:t>
            </a:r>
            <a:r>
              <a:rPr lang="en-US" sz="2800" b="1" dirty="0"/>
              <a:t>:</a:t>
            </a:r>
          </a:p>
          <a:p>
            <a:pPr>
              <a:lnSpc>
                <a:spcPct val="150000"/>
              </a:lnSpc>
            </a:pPr>
            <a:r>
              <a:rPr lang="vi-VN" sz="2000" dirty="0">
                <a:solidFill>
                  <a:schemeClr val="tx1">
                    <a:lumMod val="50000"/>
                  </a:schemeClr>
                </a:solidFill>
              </a:rPr>
              <a:t>- Nấm (</a:t>
            </a:r>
            <a:r>
              <a:rPr lang="vi-VN" sz="2000" dirty="0">
                <a:solidFill>
                  <a:schemeClr val="tx1">
                    <a:lumMod val="50000"/>
                  </a:schemeClr>
                </a:solidFill>
                <a:hlinkClick r:id="rId3" tooltip="Danh pháp khoa học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tên khoa học</a:t>
            </a:r>
            <a:r>
              <a:rPr lang="vi-VN" sz="2000" dirty="0">
                <a:solidFill>
                  <a:schemeClr val="tx1">
                    <a:lumMod val="50000"/>
                  </a:schemeClr>
                </a:solidFill>
              </a:rPr>
              <a:t>:fungus, Tiếng Anh: Mushroom ) bao gồm những sinh vật </a:t>
            </a:r>
            <a:r>
              <a:rPr lang="vi-VN" sz="2000" dirty="0">
                <a:solidFill>
                  <a:schemeClr val="tx1">
                    <a:lumMod val="50000"/>
                  </a:schemeClr>
                </a:solidFill>
                <a:hlinkClick r:id="rId4" tooltip="Sinh vật nhân chuẩ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nhân chuẩn</a:t>
            </a:r>
            <a:r>
              <a:rPr lang="vi-VN" sz="2000" dirty="0">
                <a:solidFill>
                  <a:schemeClr val="tx1">
                    <a:lumMod val="50000"/>
                  </a:schemeClr>
                </a:solidFill>
              </a:rPr>
              <a:t> </a:t>
            </a:r>
            <a:r>
              <a:rPr lang="vi-VN" sz="2000" dirty="0">
                <a:solidFill>
                  <a:schemeClr val="tx1">
                    <a:lumMod val="50000"/>
                  </a:schemeClr>
                </a:solidFill>
                <a:hlinkClick r:id="rId5" tooltip="Dị dưỡ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dị dưỡng</a:t>
            </a:r>
            <a:r>
              <a:rPr lang="vi-VN" sz="2000" dirty="0">
                <a:solidFill>
                  <a:schemeClr val="tx1">
                    <a:lumMod val="50000"/>
                  </a:schemeClr>
                </a:solidFill>
              </a:rPr>
              <a:t> có </a:t>
            </a:r>
            <a:r>
              <a:rPr lang="vi-VN" sz="2000" dirty="0">
                <a:solidFill>
                  <a:schemeClr val="tx1">
                    <a:lumMod val="50000"/>
                  </a:schemeClr>
                </a:solidFill>
                <a:hlinkClick r:id="rId6" tooltip="Thành tế bào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thành tế bào</a:t>
            </a:r>
            <a:r>
              <a:rPr lang="vi-VN" sz="2000" dirty="0">
                <a:solidFill>
                  <a:schemeClr val="tx1">
                    <a:lumMod val="50000"/>
                  </a:schemeClr>
                </a:solidFill>
              </a:rPr>
              <a:t> bằng </a:t>
            </a:r>
            <a:r>
              <a:rPr lang="vi-VN" sz="2000" dirty="0">
                <a:solidFill>
                  <a:schemeClr val="tx1">
                    <a:lumMod val="50000"/>
                  </a:schemeClr>
                </a:solidFill>
                <a:hlinkClick r:id="rId7" tooltip="Kiti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kitin</a:t>
            </a:r>
            <a:r>
              <a:rPr lang="vi-VN" sz="2000" dirty="0">
                <a:solidFill>
                  <a:schemeClr val="tx1">
                    <a:lumMod val="50000"/>
                  </a:schemeClr>
                </a:solidFill>
              </a:rPr>
              <a:t> (chitin).</a:t>
            </a:r>
            <a:r>
              <a:rPr lang="en-US" sz="2000" dirty="0">
                <a:solidFill>
                  <a:schemeClr val="tx1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4E82DE-6E41-9114-585B-F9F35F524F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19" y="2470229"/>
            <a:ext cx="5310414" cy="4434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A393A5-6865-8807-734B-6505883B8768}"/>
              </a:ext>
            </a:extLst>
          </p:cNvPr>
          <p:cNvSpPr txBox="1"/>
          <p:nvPr/>
        </p:nvSpPr>
        <p:spPr>
          <a:xfrm>
            <a:off x="6686026" y="4311941"/>
            <a:ext cx="434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Hình 1: </a:t>
            </a:r>
            <a:r>
              <a:rPr lang="en-US" dirty="0"/>
              <a:t>Các loại </a:t>
            </a:r>
            <a:r>
              <a:rPr lang="en-US" dirty="0" err="1"/>
              <a:t>nấm</a:t>
            </a:r>
            <a:r>
              <a:rPr lang="en-US" dirty="0"/>
              <a:t> phổ biến.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8667ABED-C7C4-EBBA-DE9E-6EEF625BE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</p:spPr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9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VI. TEST CÁC BỘ FEATURES KHÁC NHAU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8BF0EC-D212-0FE6-2B04-DD28CAD619F6}"/>
              </a:ext>
            </a:extLst>
          </p:cNvPr>
          <p:cNvSpPr txBox="1"/>
          <p:nvPr/>
        </p:nvSpPr>
        <p:spPr>
          <a:xfrm>
            <a:off x="949419" y="956345"/>
            <a:ext cx="11119092" cy="1881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sz="2000" b="1" dirty="0"/>
              <a:t>CHIA DỮ LIỆU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000" dirty="0"/>
              <a:t>Chia dữ liệu thành 2 Bộ Features: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sz="2000" dirty="0"/>
              <a:t>Bộ 1 ( |</a:t>
            </a:r>
            <a:r>
              <a:rPr lang="en-US" sz="2000" dirty="0" err="1"/>
              <a:t>corr</a:t>
            </a:r>
            <a:r>
              <a:rPr lang="en-US" sz="2000" dirty="0"/>
              <a:t>| &gt; 0.4): ‘gill-size’, ‘gill-color’, ‘ring-type’.</a:t>
            </a: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en-US" sz="2000" dirty="0"/>
              <a:t>Bộ 2 (|</a:t>
            </a:r>
            <a:r>
              <a:rPr lang="en-US" sz="2000" dirty="0" err="1"/>
              <a:t>corr</a:t>
            </a:r>
            <a:r>
              <a:rPr lang="en-US" sz="2000" dirty="0"/>
              <a:t>| &lt; 0.4): features còn lại.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525559D-CD37-BAE4-602E-EEF82E79755E}"/>
                  </a:ext>
                </a:extLst>
              </p14:cNvPr>
              <p14:cNvContentPartPr/>
              <p14:nvPr/>
            </p14:nvContentPartPr>
            <p14:xfrm>
              <a:off x="4320050" y="3430810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525559D-CD37-BAE4-602E-EEF82E79755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15730" y="3426490"/>
                <a:ext cx="900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6213A2B-E3F2-1F63-B60C-7C0225059621}"/>
                  </a:ext>
                </a:extLst>
              </p14:cNvPr>
              <p14:cNvContentPartPr/>
              <p14:nvPr/>
            </p14:nvContentPartPr>
            <p14:xfrm>
              <a:off x="7742930" y="3741130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6213A2B-E3F2-1F63-B60C-7C022505962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38610" y="3736810"/>
                <a:ext cx="9000" cy="90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FFAE60-CB9E-828B-1AEA-BFCB12BB8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</p:spPr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40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F738F4-C34E-7EDF-8CEC-2814EE6C91AB}"/>
              </a:ext>
            </a:extLst>
          </p:cNvPr>
          <p:cNvSpPr txBox="1"/>
          <p:nvPr/>
        </p:nvSpPr>
        <p:spPr>
          <a:xfrm>
            <a:off x="949419" y="2838014"/>
            <a:ext cx="11119092" cy="49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/>
              <a:t>2.    KẾT QUẢ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3124DB-F1D3-E90F-B299-3E620B9B43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419" y="3895770"/>
            <a:ext cx="5287010" cy="1647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479E25A-F5A9-78D7-B468-254B828667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4336" y="3878915"/>
            <a:ext cx="4904325" cy="168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57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49419" y="275490"/>
            <a:ext cx="10462477" cy="507831"/>
          </a:xfrm>
        </p:spPr>
        <p:txBody>
          <a:bodyPr/>
          <a:lstStyle/>
          <a:p>
            <a:r>
              <a:rPr lang="en-US" sz="3000" dirty="0"/>
              <a:t>VII. KẾT LUẬN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41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245DF3D-9161-5BDD-7AEC-E4BE37B37EB9}"/>
              </a:ext>
            </a:extLst>
          </p:cNvPr>
          <p:cNvSpPr txBox="1"/>
          <p:nvPr/>
        </p:nvSpPr>
        <p:spPr>
          <a:xfrm>
            <a:off x="717389" y="5451863"/>
            <a:ext cx="109265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=&gt; Ta thấy </a:t>
            </a:r>
            <a:r>
              <a:rPr lang="en-US" sz="2800" b="1" dirty="0" err="1"/>
              <a:t>rằng</a:t>
            </a:r>
            <a:r>
              <a:rPr lang="en-US" sz="2800" b="1" dirty="0"/>
              <a:t>, càng nhiều Features của </a:t>
            </a:r>
            <a:r>
              <a:rPr lang="en-US" sz="2800" b="1" dirty="0" err="1"/>
              <a:t>nấm</a:t>
            </a:r>
            <a:r>
              <a:rPr lang="en-US" sz="2800" b="1" dirty="0"/>
              <a:t>, các </a:t>
            </a:r>
            <a:r>
              <a:rPr lang="en-US" sz="2800" b="1" dirty="0" err="1"/>
              <a:t>mô</a:t>
            </a:r>
            <a:r>
              <a:rPr lang="en-US" sz="2800" b="1" dirty="0"/>
              <a:t> hình càng </a:t>
            </a:r>
            <a:r>
              <a:rPr lang="en-US" sz="2800" b="1" dirty="0" err="1"/>
              <a:t>cho</a:t>
            </a:r>
            <a:r>
              <a:rPr lang="en-US" sz="2800" b="1" dirty="0"/>
              <a:t> kết quả tốt hơn.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668F47-C9F4-233D-9CF4-D64FDC3FD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509" y="1101261"/>
            <a:ext cx="5763429" cy="1686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52963A-349B-799E-193B-15F123462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683" y="3445855"/>
            <a:ext cx="5287010" cy="16478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B9757E-F7F7-DAE3-C487-C66E09BDA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9600" y="3429000"/>
            <a:ext cx="4904325" cy="16815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136B8C5-8EC2-EB2D-10F9-5C0F75BBDCF8}"/>
              </a:ext>
            </a:extLst>
          </p:cNvPr>
          <p:cNvSpPr txBox="1"/>
          <p:nvPr/>
        </p:nvSpPr>
        <p:spPr>
          <a:xfrm>
            <a:off x="4436196" y="760768"/>
            <a:ext cx="2888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ALL - FEATURES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C97BCC-0F44-3059-1B53-261D129727DE}"/>
              </a:ext>
            </a:extLst>
          </p:cNvPr>
          <p:cNvSpPr txBox="1"/>
          <p:nvPr/>
        </p:nvSpPr>
        <p:spPr>
          <a:xfrm>
            <a:off x="1809182" y="3087672"/>
            <a:ext cx="4286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BỘ 1 (|</a:t>
            </a:r>
            <a:r>
              <a:rPr lang="en-US" b="1" dirty="0" err="1"/>
              <a:t>corr</a:t>
            </a:r>
            <a:r>
              <a:rPr lang="en-US" b="1" dirty="0"/>
              <a:t>| &gt; 0.4): 3 features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B0686E-0E0C-0773-7AE3-0299010BFA5B}"/>
              </a:ext>
            </a:extLst>
          </p:cNvPr>
          <p:cNvSpPr txBox="1"/>
          <p:nvPr/>
        </p:nvSpPr>
        <p:spPr>
          <a:xfrm>
            <a:off x="6710933" y="3059668"/>
            <a:ext cx="4650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BỘ 2 (|</a:t>
            </a:r>
            <a:r>
              <a:rPr lang="en-US" b="1" dirty="0" err="1"/>
              <a:t>corr</a:t>
            </a:r>
            <a:r>
              <a:rPr lang="en-US" b="1" dirty="0"/>
              <a:t>| &lt; 0.4): 18 features</a:t>
            </a:r>
          </a:p>
        </p:txBody>
      </p:sp>
    </p:spTree>
    <p:extLst>
      <p:ext uri="{BB962C8B-B14F-4D97-AF65-F5344CB8AC3E}">
        <p14:creationId xmlns:p14="http://schemas.microsoft.com/office/powerpoint/2010/main" val="5090122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3753EEB-1F1E-4309-A308-178CD506E0E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42</a:t>
            </a:fld>
            <a:endParaRPr lang="en-US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124B3109-6AD2-4DB3-9793-6F947209F7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1320" y="3907302"/>
            <a:ext cx="7725022" cy="840230"/>
          </a:xfrm>
        </p:spPr>
        <p:txBody>
          <a:bodyPr/>
          <a:lstStyle/>
          <a:p>
            <a:r>
              <a:rPr lang="en-US" dirty="0"/>
              <a:t>Xin </a:t>
            </a:r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ơn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48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I.Business</a:t>
            </a:r>
            <a:r>
              <a:rPr lang="en-US" dirty="0"/>
              <a:t> Understanding (Hiểu biết Kinh </a:t>
            </a:r>
            <a:r>
              <a:rPr lang="en-US" dirty="0" err="1"/>
              <a:t>doanh</a:t>
            </a:r>
            <a:r>
              <a:rPr lang="en-US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9419" y="930623"/>
            <a:ext cx="10723734" cy="658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1.3 </a:t>
            </a:r>
            <a:r>
              <a:rPr lang="en-US" sz="2800" b="1" dirty="0" err="1"/>
              <a:t>Giới</a:t>
            </a:r>
            <a:r>
              <a:rPr lang="en-US" sz="2800" b="1" dirty="0"/>
              <a:t> </a:t>
            </a:r>
            <a:r>
              <a:rPr lang="en-US" sz="2800" b="1" dirty="0" err="1"/>
              <a:t>thiệu</a:t>
            </a:r>
            <a:r>
              <a:rPr lang="en-US" sz="2800" b="1" dirty="0"/>
              <a:t> </a:t>
            </a:r>
            <a:r>
              <a:rPr lang="en-US" sz="2800" b="1" dirty="0" err="1"/>
              <a:t>về</a:t>
            </a:r>
            <a:r>
              <a:rPr lang="en-US" sz="2800" b="1" dirty="0"/>
              <a:t> </a:t>
            </a:r>
            <a:r>
              <a:rPr lang="en-US" sz="2800" b="1" dirty="0" err="1"/>
              <a:t>nấm</a:t>
            </a:r>
            <a:r>
              <a:rPr lang="en-US" sz="2800" b="1" dirty="0"/>
              <a:t>: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9929D57-C77C-D203-AD06-882E774EAA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950" y="1546836"/>
            <a:ext cx="6413500" cy="38227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6BFA77D-E3FD-3CB5-6634-45799B506D88}"/>
              </a:ext>
            </a:extLst>
          </p:cNvPr>
          <p:cNvSpPr txBox="1"/>
          <p:nvPr/>
        </p:nvSpPr>
        <p:spPr>
          <a:xfrm>
            <a:off x="4211023" y="5489138"/>
            <a:ext cx="360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b="1" dirty="0"/>
              <a:t>Hình </a:t>
            </a:r>
            <a:r>
              <a:rPr lang="en-US" b="1" dirty="0"/>
              <a:t>2</a:t>
            </a:r>
            <a:r>
              <a:rPr lang="en-VN" b="1" dirty="0"/>
              <a:t>: </a:t>
            </a:r>
            <a:r>
              <a:rPr lang="en-VN" dirty="0"/>
              <a:t>Tên các bộ phận của nấm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F6F31D-E0B9-3F19-F8E8-9B07DA4B2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</p:spPr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44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I.Business</a:t>
            </a:r>
            <a:r>
              <a:rPr lang="en-US" dirty="0"/>
              <a:t> Understanding (Hiểu biết Kinh </a:t>
            </a:r>
            <a:r>
              <a:rPr lang="en-US" dirty="0" err="1"/>
              <a:t>doanh</a:t>
            </a:r>
            <a:r>
              <a:rPr lang="en-US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9419" y="930623"/>
            <a:ext cx="10723734" cy="658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1.3 </a:t>
            </a:r>
            <a:r>
              <a:rPr lang="en-US" sz="2800" b="1" dirty="0" err="1"/>
              <a:t>Giới</a:t>
            </a:r>
            <a:r>
              <a:rPr lang="en-US" sz="2800" b="1" dirty="0"/>
              <a:t> </a:t>
            </a:r>
            <a:r>
              <a:rPr lang="en-US" sz="2800" b="1" dirty="0" err="1"/>
              <a:t>thiệu</a:t>
            </a:r>
            <a:r>
              <a:rPr lang="en-US" sz="2800" b="1" dirty="0"/>
              <a:t> </a:t>
            </a:r>
            <a:r>
              <a:rPr lang="en-US" sz="2800" b="1" dirty="0" err="1"/>
              <a:t>về</a:t>
            </a:r>
            <a:r>
              <a:rPr lang="en-US" sz="2800" b="1" dirty="0"/>
              <a:t> </a:t>
            </a:r>
            <a:r>
              <a:rPr lang="en-US" sz="2800" b="1" dirty="0" err="1"/>
              <a:t>nấm</a:t>
            </a:r>
            <a:r>
              <a:rPr lang="en-US" sz="2800" b="1" dirty="0"/>
              <a:t>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7F3CA9D-2726-8D04-FB93-4B955A0954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755" y="3700534"/>
            <a:ext cx="8630259" cy="162407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EE5BCDA-2EC3-2CEB-B7A4-EE0CE365B6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4885" y="1699661"/>
            <a:ext cx="5842000" cy="12065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CB79A19-E211-0321-EF4C-E8673C44CDAB}"/>
              </a:ext>
            </a:extLst>
          </p:cNvPr>
          <p:cNvSpPr txBox="1"/>
          <p:nvPr/>
        </p:nvSpPr>
        <p:spPr>
          <a:xfrm>
            <a:off x="3517949" y="3059668"/>
            <a:ext cx="424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b="1" dirty="0"/>
              <a:t>Hình </a:t>
            </a:r>
            <a:r>
              <a:rPr lang="en-US" b="1" dirty="0"/>
              <a:t>3</a:t>
            </a:r>
            <a:r>
              <a:rPr lang="en-VN" b="1" dirty="0"/>
              <a:t>: </a:t>
            </a:r>
            <a:r>
              <a:rPr lang="en-VN" dirty="0"/>
              <a:t>Hình dạng nón nấp (cap-shape)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2A219E-87D4-E09D-EF37-1CFDC49430A6}"/>
              </a:ext>
            </a:extLst>
          </p:cNvPr>
          <p:cNvSpPr txBox="1"/>
          <p:nvPr/>
        </p:nvSpPr>
        <p:spPr>
          <a:xfrm>
            <a:off x="3517949" y="5517634"/>
            <a:ext cx="408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b="1" dirty="0"/>
              <a:t>Hình </a:t>
            </a:r>
            <a:r>
              <a:rPr lang="en-US" b="1" dirty="0"/>
              <a:t>4</a:t>
            </a:r>
            <a:r>
              <a:rPr lang="en-VN" b="1" dirty="0"/>
              <a:t>: </a:t>
            </a:r>
            <a:r>
              <a:rPr lang="en-VN" dirty="0"/>
              <a:t>Bề mặt nón nấm (cap-surface)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164338-38C1-A91C-5762-AFADBC280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</p:spPr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47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I.Business</a:t>
            </a:r>
            <a:r>
              <a:rPr lang="en-US" dirty="0"/>
              <a:t> Understanding (Hiểu biết Kinh </a:t>
            </a:r>
            <a:r>
              <a:rPr lang="en-US" dirty="0" err="1"/>
              <a:t>doanh</a:t>
            </a:r>
            <a:r>
              <a:rPr lang="en-US" dirty="0"/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BEBA70A-9457-0C4C-8D1E-37615DE3BB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09" y="4758977"/>
            <a:ext cx="5930900" cy="1168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AE73D70-7850-F2E1-3745-44ED658365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19" y="1538446"/>
            <a:ext cx="5167974" cy="20318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2490DAE-63AE-727B-7981-219C2E4B1BC5}"/>
              </a:ext>
            </a:extLst>
          </p:cNvPr>
          <p:cNvSpPr txBox="1"/>
          <p:nvPr/>
        </p:nvSpPr>
        <p:spPr>
          <a:xfrm>
            <a:off x="1191237" y="3808602"/>
            <a:ext cx="4739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Hình 5</a:t>
            </a:r>
            <a:r>
              <a:rPr lang="en-US" dirty="0"/>
              <a:t>: Hoa văn </a:t>
            </a:r>
            <a:r>
              <a:rPr lang="en-US" dirty="0" err="1"/>
              <a:t>phiến</a:t>
            </a:r>
            <a:r>
              <a:rPr lang="en-US" dirty="0"/>
              <a:t> </a:t>
            </a:r>
            <a:r>
              <a:rPr lang="en-US" dirty="0" err="1"/>
              <a:t>nấm</a:t>
            </a:r>
            <a:r>
              <a:rPr lang="en-US" dirty="0"/>
              <a:t> (gill-spacing)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E4A9DA-8F54-4D11-C872-E3F3BCBEF3F8}"/>
              </a:ext>
            </a:extLst>
          </p:cNvPr>
          <p:cNvSpPr txBox="1"/>
          <p:nvPr/>
        </p:nvSpPr>
        <p:spPr>
          <a:xfrm>
            <a:off x="1191237" y="6075027"/>
            <a:ext cx="541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Hình 6: </a:t>
            </a:r>
            <a:r>
              <a:rPr lang="en-US" dirty="0"/>
              <a:t>Hình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phiến</a:t>
            </a:r>
            <a:r>
              <a:rPr lang="en-US" dirty="0"/>
              <a:t> </a:t>
            </a:r>
            <a:r>
              <a:rPr lang="en-US" dirty="0" err="1"/>
              <a:t>nấm</a:t>
            </a:r>
            <a:r>
              <a:rPr lang="en-US" dirty="0"/>
              <a:t> (gill-attachment)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8CC603-8022-646C-0873-8AB6F930EFE9}"/>
              </a:ext>
            </a:extLst>
          </p:cNvPr>
          <p:cNvSpPr txBox="1"/>
          <p:nvPr/>
        </p:nvSpPr>
        <p:spPr>
          <a:xfrm>
            <a:off x="949419" y="930623"/>
            <a:ext cx="10723734" cy="658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1.3 </a:t>
            </a:r>
            <a:r>
              <a:rPr lang="en-US" sz="2800" b="1" dirty="0" err="1"/>
              <a:t>Giới</a:t>
            </a:r>
            <a:r>
              <a:rPr lang="en-US" sz="2800" b="1" dirty="0"/>
              <a:t> </a:t>
            </a:r>
            <a:r>
              <a:rPr lang="en-US" sz="2800" b="1" dirty="0" err="1"/>
              <a:t>thiệu</a:t>
            </a:r>
            <a:r>
              <a:rPr lang="en-US" sz="2800" b="1" dirty="0"/>
              <a:t> </a:t>
            </a:r>
            <a:r>
              <a:rPr lang="en-US" sz="2800" b="1" dirty="0" err="1"/>
              <a:t>về</a:t>
            </a:r>
            <a:r>
              <a:rPr lang="en-US" sz="2800" b="1" dirty="0"/>
              <a:t> </a:t>
            </a:r>
            <a:r>
              <a:rPr lang="en-US" sz="2800" b="1" dirty="0" err="1"/>
              <a:t>nấm</a:t>
            </a:r>
            <a:r>
              <a:rPr lang="en-US" sz="2800" b="1" dirty="0"/>
              <a:t>: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079F478A-ADF9-5DF8-8A96-6336E5BE6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</p:spPr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30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I.Business</a:t>
            </a:r>
            <a:r>
              <a:rPr lang="en-US" dirty="0"/>
              <a:t> Understanding (Hiểu biết Kinh </a:t>
            </a:r>
            <a:r>
              <a:rPr lang="en-US" dirty="0" err="1"/>
              <a:t>doanh</a:t>
            </a:r>
            <a:r>
              <a:rPr lang="en-US" dirty="0"/>
              <a:t>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2071AF5-520C-90BD-CD2F-DC6794D079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19" y="4098256"/>
            <a:ext cx="5930900" cy="1993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785F3F7-FA5B-A1D8-C51F-C7E90DD07B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419" y="1690032"/>
            <a:ext cx="5880100" cy="1638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DC77BF-443E-8060-58B6-C872FA636E38}"/>
              </a:ext>
            </a:extLst>
          </p:cNvPr>
          <p:cNvSpPr txBox="1"/>
          <p:nvPr/>
        </p:nvSpPr>
        <p:spPr>
          <a:xfrm>
            <a:off x="949419" y="3486575"/>
            <a:ext cx="541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Hình 7: </a:t>
            </a:r>
            <a:r>
              <a:rPr lang="en-US" dirty="0"/>
              <a:t>Hình </a:t>
            </a:r>
            <a:r>
              <a:rPr lang="en-US" dirty="0" err="1"/>
              <a:t>dạng</a:t>
            </a:r>
            <a:r>
              <a:rPr lang="en-US" dirty="0"/>
              <a:t> vòng (ring-type)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52D96A-4112-DEED-8D1D-3F4118E4B3D5}"/>
              </a:ext>
            </a:extLst>
          </p:cNvPr>
          <p:cNvSpPr txBox="1"/>
          <p:nvPr/>
        </p:nvSpPr>
        <p:spPr>
          <a:xfrm>
            <a:off x="1179825" y="6217390"/>
            <a:ext cx="541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Hình 8: </a:t>
            </a:r>
            <a:r>
              <a:rPr lang="en-US" dirty="0"/>
              <a:t>Hình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rễ</a:t>
            </a:r>
            <a:r>
              <a:rPr lang="en-US" dirty="0"/>
              <a:t> (stalk-root)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F0FE54-9CE6-303D-CA31-1476F2C2BC5C}"/>
              </a:ext>
            </a:extLst>
          </p:cNvPr>
          <p:cNvSpPr txBox="1"/>
          <p:nvPr/>
        </p:nvSpPr>
        <p:spPr>
          <a:xfrm>
            <a:off x="949419" y="930623"/>
            <a:ext cx="10723734" cy="658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1.3 </a:t>
            </a:r>
            <a:r>
              <a:rPr lang="en-US" sz="2800" b="1" dirty="0" err="1"/>
              <a:t>Giới</a:t>
            </a:r>
            <a:r>
              <a:rPr lang="en-US" sz="2800" b="1" dirty="0"/>
              <a:t> </a:t>
            </a:r>
            <a:r>
              <a:rPr lang="en-US" sz="2800" b="1" dirty="0" err="1"/>
              <a:t>thiệu</a:t>
            </a:r>
            <a:r>
              <a:rPr lang="en-US" sz="2800" b="1" dirty="0"/>
              <a:t> </a:t>
            </a:r>
            <a:r>
              <a:rPr lang="en-US" sz="2800" b="1" dirty="0" err="1"/>
              <a:t>về</a:t>
            </a:r>
            <a:r>
              <a:rPr lang="en-US" sz="2800" b="1" dirty="0"/>
              <a:t> </a:t>
            </a:r>
            <a:r>
              <a:rPr lang="en-US" sz="2800" b="1" dirty="0" err="1"/>
              <a:t>nấm</a:t>
            </a:r>
            <a:r>
              <a:rPr lang="en-US" sz="2800" b="1" dirty="0"/>
              <a:t>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89793C-8296-F35D-6509-F9B5CAACF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</p:spPr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486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691624" y="7701148"/>
            <a:ext cx="16707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Davos 2016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I.Business</a:t>
            </a:r>
            <a:r>
              <a:rPr lang="en-US" dirty="0"/>
              <a:t> Understanding (Hiểu biết Kinh </a:t>
            </a:r>
            <a:r>
              <a:rPr lang="en-US" dirty="0" err="1"/>
              <a:t>doanh</a:t>
            </a:r>
            <a:r>
              <a:rPr lang="en-US" dirty="0"/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49419" y="930623"/>
            <a:ext cx="10723734" cy="1604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b="1" dirty="0"/>
              <a:t>1.4 </a:t>
            </a:r>
            <a:r>
              <a:rPr lang="en-US" sz="2800" b="1" dirty="0" err="1"/>
              <a:t>Các</a:t>
            </a:r>
            <a:r>
              <a:rPr lang="en-US" sz="2800" b="1" dirty="0"/>
              <a:t> </a:t>
            </a:r>
            <a:r>
              <a:rPr lang="en-US" sz="2800" b="1" dirty="0" err="1"/>
              <a:t>yếu</a:t>
            </a:r>
            <a:r>
              <a:rPr lang="en-US" sz="2800" b="1" dirty="0"/>
              <a:t> </a:t>
            </a:r>
            <a:r>
              <a:rPr lang="en-US" sz="2800" b="1" dirty="0" err="1"/>
              <a:t>tố</a:t>
            </a:r>
            <a:r>
              <a:rPr lang="en-US" sz="2800" b="1" dirty="0"/>
              <a:t> </a:t>
            </a:r>
            <a:r>
              <a:rPr lang="en-US" sz="2800" b="1" dirty="0" err="1"/>
              <a:t>ảnh</a:t>
            </a:r>
            <a:r>
              <a:rPr lang="en-US" sz="2800" b="1" dirty="0"/>
              <a:t> </a:t>
            </a:r>
            <a:r>
              <a:rPr lang="en-US" sz="2800" b="1" dirty="0" err="1"/>
              <a:t>hưởng</a:t>
            </a:r>
            <a:r>
              <a:rPr lang="en-US" sz="2800" b="1" dirty="0"/>
              <a:t> </a:t>
            </a:r>
            <a:r>
              <a:rPr lang="en-US" sz="2800" b="1" dirty="0" err="1"/>
              <a:t>đến</a:t>
            </a:r>
            <a:r>
              <a:rPr lang="en-US" sz="2800" b="1" dirty="0"/>
              <a:t> </a:t>
            </a:r>
            <a:r>
              <a:rPr lang="en-US" sz="2800" b="1" dirty="0" err="1"/>
              <a:t>việc</a:t>
            </a:r>
            <a:r>
              <a:rPr lang="en-US" sz="2800" b="1" dirty="0"/>
              <a:t> </a:t>
            </a:r>
            <a:r>
              <a:rPr lang="en-US" sz="2800" b="1" dirty="0" err="1"/>
              <a:t>phân</a:t>
            </a:r>
            <a:r>
              <a:rPr lang="en-US" sz="2800" b="1" dirty="0"/>
              <a:t> </a:t>
            </a:r>
            <a:r>
              <a:rPr lang="en-US" sz="2800" b="1" dirty="0" err="1"/>
              <a:t>loại</a:t>
            </a:r>
            <a:r>
              <a:rPr lang="en-US" sz="2800" b="1" dirty="0"/>
              <a:t> </a:t>
            </a:r>
            <a:r>
              <a:rPr lang="en-US" sz="2800" b="1" dirty="0" err="1"/>
              <a:t>nấm</a:t>
            </a:r>
            <a:r>
              <a:rPr lang="en-US" sz="2800" b="1" dirty="0"/>
              <a:t>: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- </a:t>
            </a:r>
            <a:r>
              <a:rPr lang="en-US" sz="2000" dirty="0" err="1"/>
              <a:t>Dựa</a:t>
            </a:r>
            <a:r>
              <a:rPr lang="en-US" sz="2000" dirty="0"/>
              <a:t> </a:t>
            </a:r>
            <a:r>
              <a:rPr lang="en-US" sz="2000" dirty="0" err="1"/>
              <a:t>trên</a:t>
            </a:r>
            <a:r>
              <a:rPr lang="en-US" sz="2000" dirty="0"/>
              <a:t> </a:t>
            </a:r>
            <a:r>
              <a:rPr lang="en-US" sz="2000" dirty="0" err="1"/>
              <a:t>bộ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 </a:t>
            </a:r>
            <a:r>
              <a:rPr lang="en-US" sz="2000" u="sng" dirty="0" err="1"/>
              <a:t>mushrooms.csv</a:t>
            </a:r>
            <a:r>
              <a:rPr lang="en-US" sz="2000" dirty="0"/>
              <a:t>, </a:t>
            </a:r>
            <a:r>
              <a:rPr lang="en-US" sz="2000" dirty="0" err="1"/>
              <a:t>có</a:t>
            </a:r>
            <a:r>
              <a:rPr lang="en-US" sz="2000" dirty="0"/>
              <a:t> </a:t>
            </a:r>
            <a:r>
              <a:rPr lang="en-US" sz="2000" dirty="0" err="1"/>
              <a:t>tổng</a:t>
            </a:r>
            <a:r>
              <a:rPr lang="en-US" sz="2000" dirty="0"/>
              <a:t> </a:t>
            </a:r>
            <a:r>
              <a:rPr lang="en-US" sz="2000" dirty="0" err="1"/>
              <a:t>cộng</a:t>
            </a:r>
            <a:r>
              <a:rPr lang="en-US" sz="2000" dirty="0"/>
              <a:t> </a:t>
            </a:r>
            <a:r>
              <a:rPr lang="en-US" sz="2000" u="sng" dirty="0"/>
              <a:t>22 </a:t>
            </a:r>
            <a:r>
              <a:rPr lang="en-US" sz="2000" u="sng" dirty="0" err="1"/>
              <a:t>yếu</a:t>
            </a:r>
            <a:r>
              <a:rPr lang="en-US" sz="2000" u="sng" dirty="0"/>
              <a:t> </a:t>
            </a:r>
            <a:r>
              <a:rPr lang="en-US" sz="2000" u="sng" dirty="0" err="1"/>
              <a:t>tố</a:t>
            </a:r>
            <a:r>
              <a:rPr lang="en-US" sz="2000" u="sng" dirty="0"/>
              <a:t> (features) </a:t>
            </a:r>
            <a:r>
              <a:rPr lang="en-US" sz="2000" dirty="0" err="1"/>
              <a:t>ảnh</a:t>
            </a:r>
            <a:r>
              <a:rPr lang="en-US" sz="2000" dirty="0"/>
              <a:t> </a:t>
            </a:r>
            <a:r>
              <a:rPr lang="en-US" sz="2000" dirty="0" err="1"/>
              <a:t>hưởng</a:t>
            </a:r>
            <a:r>
              <a:rPr lang="en-US" sz="2000" dirty="0"/>
              <a:t> </a:t>
            </a:r>
            <a:r>
              <a:rPr lang="en-US" sz="2000" dirty="0" err="1"/>
              <a:t>đến</a:t>
            </a:r>
            <a:r>
              <a:rPr lang="en-US" sz="2000" dirty="0"/>
              <a:t> </a:t>
            </a:r>
            <a:r>
              <a:rPr lang="en-US" sz="2000" dirty="0" err="1"/>
              <a:t>kết</a:t>
            </a:r>
            <a:r>
              <a:rPr lang="en-US" sz="2000" dirty="0"/>
              <a:t> </a:t>
            </a:r>
            <a:r>
              <a:rPr lang="en-US" sz="2000" dirty="0" err="1"/>
              <a:t>quả</a:t>
            </a:r>
            <a:r>
              <a:rPr lang="en-US" sz="2000" dirty="0"/>
              <a:t> </a:t>
            </a:r>
            <a:r>
              <a:rPr lang="en-US" sz="2000" dirty="0" err="1"/>
              <a:t>phân</a:t>
            </a:r>
            <a:r>
              <a:rPr lang="en-US" sz="2000" dirty="0"/>
              <a:t> </a:t>
            </a:r>
            <a:r>
              <a:rPr lang="en-US" sz="2000" dirty="0" err="1"/>
              <a:t>loại</a:t>
            </a:r>
            <a:r>
              <a:rPr lang="en-US" sz="2000" dirty="0"/>
              <a:t> </a:t>
            </a:r>
            <a:r>
              <a:rPr lang="en-US" sz="2000" dirty="0" err="1"/>
              <a:t>nấm</a:t>
            </a:r>
            <a:r>
              <a:rPr lang="en-US" sz="2000" dirty="0"/>
              <a:t>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7C28C1-DE8C-F2B7-6435-C0613577F5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656" y="2470166"/>
            <a:ext cx="11866688" cy="2526377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F66F0B38-790A-71AF-3369-88041C49B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78661" y="6405970"/>
            <a:ext cx="389850" cy="276999"/>
          </a:xfrm>
        </p:spPr>
        <p:txBody>
          <a:bodyPr/>
          <a:lstStyle/>
          <a:p>
            <a:pPr algn="ctr"/>
            <a:fld id="{34BBD95C-5847-41D4-A95D-7A604938DF3E}" type="slidenum">
              <a:rPr lang="en-US" smtClean="0"/>
              <a:pPr algn="ctr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61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FPT Theme">
  <a:themeElements>
    <a:clrScheme name="FPT Theme">
      <a:dk1>
        <a:srgbClr val="36365C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4F127F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53000">
              <a:srgbClr val="160976"/>
            </a:gs>
            <a:gs pos="84000">
              <a:srgbClr val="010673"/>
            </a:gs>
            <a:gs pos="0">
              <a:srgbClr val="4F127F">
                <a:alpha val="90000"/>
              </a:srgbClr>
            </a:gs>
          </a:gsLst>
          <a:lin ang="8400000" scaled="0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36365C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16CE4CD8-A6B2-4D1E-829F-B1C26588011E}" vid="{FB872EB2-6EEF-4B13-8609-6DDA282FFB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9a75e32c-c3d3-44c3-9418-c8fef3769fad">
      <UserInfo>
        <DisplayName/>
        <AccountId xsi:nil="true"/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BEB2816AA858B4BB8FC25D50E8F5169" ma:contentTypeVersion="7" ma:contentTypeDescription="Create a new document." ma:contentTypeScope="" ma:versionID="ebc90462dc47bf607bb9d83e1a2b63ed">
  <xsd:schema xmlns:xsd="http://www.w3.org/2001/XMLSchema" xmlns:xs="http://www.w3.org/2001/XMLSchema" xmlns:p="http://schemas.microsoft.com/office/2006/metadata/properties" xmlns:ns2="8c4e2982-c7e1-4825-a48f-b958196613fb" xmlns:ns3="9a75e32c-c3d3-44c3-9418-c8fef3769fad" targetNamespace="http://schemas.microsoft.com/office/2006/metadata/properties" ma:root="true" ma:fieldsID="290eb49bb1e7bed67ea4eddc7be96c17" ns2:_="" ns3:_="">
    <xsd:import namespace="8c4e2982-c7e1-4825-a48f-b958196613fb"/>
    <xsd:import namespace="9a75e32c-c3d3-44c3-9418-c8fef3769fa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4e2982-c7e1-4825-a48f-b958196613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a75e32c-c3d3-44c3-9418-c8fef3769fa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AEF7E62-4C1A-44FF-91D4-4D996145CDAD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9a75e32c-c3d3-44c3-9418-c8fef3769fad"/>
    <ds:schemaRef ds:uri="8c4e2982-c7e1-4825-a48f-b958196613fb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8F8355C9-9BDF-45CA-B611-FE3C26CD10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c4e2982-c7e1-4825-a48f-b958196613fb"/>
    <ds:schemaRef ds:uri="9a75e32c-c3d3-44c3-9418-c8fef3769fa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5AE24EE-BFF8-463D-9434-EFAEFB4C1A8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AA service offering_for end users</Template>
  <TotalTime>13781</TotalTime>
  <Words>2278</Words>
  <Application>Microsoft Office PowerPoint</Application>
  <PresentationFormat>Widescreen</PresentationFormat>
  <Paragraphs>369</Paragraphs>
  <Slides>42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3" baseType="lpstr">
      <vt:lpstr>Arial</vt:lpstr>
      <vt:lpstr>Calibri</vt:lpstr>
      <vt:lpstr>Consolas</vt:lpstr>
      <vt:lpstr>iCiel Gotham Light</vt:lpstr>
      <vt:lpstr>Segoe UI</vt:lpstr>
      <vt:lpstr>Segoe UI Black</vt:lpstr>
      <vt:lpstr>Segoe UI Light</vt:lpstr>
      <vt:lpstr>Symbol</vt:lpstr>
      <vt:lpstr>Times</vt:lpstr>
      <vt:lpstr>Wingdings</vt:lpstr>
      <vt:lpstr>FPT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 Thanh Ha (MCP.BMC)</dc:creator>
  <cp:lastModifiedBy>Thanh Tran</cp:lastModifiedBy>
  <cp:revision>489</cp:revision>
  <dcterms:created xsi:type="dcterms:W3CDTF">2018-09-05T02:31:34Z</dcterms:created>
  <dcterms:modified xsi:type="dcterms:W3CDTF">2022-09-22T18:14:04Z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0x0101004BEB2816AA858B4BB8FC25D50E8F5169</vt:lpwstr>
  </property>
  <property fmtid="{D5CDD505-2E9C-101B-9397-08002B2CF9AE}" pid="3" name="Order">
    <vt:r8>3000</vt:r8>
  </property>
  <property fmtid="{D5CDD505-2E9C-101B-9397-08002B2CF9AE}" pid="4" name="xd_Signature">
    <vt:bool>false</vt:bool>
  </property>
  <property fmtid="{D5CDD505-2E9C-101B-9397-08002B2CF9AE}" pid="5" name="xd_ProgID">
    <vt:lpwstr/>
  </property>
  <property fmtid="{D5CDD505-2E9C-101B-9397-08002B2CF9AE}" pid="6" name="_SourceUrl">
    <vt:lpwstr/>
  </property>
  <property fmtid="{D5CDD505-2E9C-101B-9397-08002B2CF9AE}" pid="7" name="_SharedFileIndex">
    <vt:lpwstr/>
  </property>
  <property fmtid="{D5CDD505-2E9C-101B-9397-08002B2CF9AE}" pid="8" name="ComplianceAssetId">
    <vt:lpwstr/>
  </property>
  <property fmtid="{D5CDD505-2E9C-101B-9397-08002B2CF9AE}" pid="9" name="TemplateUrl">
    <vt:lpwstr/>
  </property>
</Properties>
</file>